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6"/>
  </p:notesMasterIdLst>
  <p:sldIdLst>
    <p:sldId id="257" r:id="rId5"/>
    <p:sldId id="403" r:id="rId6"/>
    <p:sldId id="353" r:id="rId7"/>
    <p:sldId id="404" r:id="rId8"/>
    <p:sldId id="364" r:id="rId9"/>
    <p:sldId id="375" r:id="rId10"/>
    <p:sldId id="386" r:id="rId11"/>
    <p:sldId id="387" r:id="rId12"/>
    <p:sldId id="388" r:id="rId13"/>
    <p:sldId id="396" r:id="rId14"/>
    <p:sldId id="383" r:id="rId15"/>
    <p:sldId id="385" r:id="rId16"/>
    <p:sldId id="384" r:id="rId17"/>
    <p:sldId id="393" r:id="rId18"/>
    <p:sldId id="401" r:id="rId19"/>
    <p:sldId id="405" r:id="rId20"/>
    <p:sldId id="406" r:id="rId21"/>
    <p:sldId id="407" r:id="rId22"/>
    <p:sldId id="394" r:id="rId23"/>
    <p:sldId id="389" r:id="rId24"/>
    <p:sldId id="398" r:id="rId25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161C"/>
    <a:srgbClr val="213F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5FB54E-D711-47FF-97CD-257B95C22FF0}" v="5" dt="2024-02-27T08:09:47.4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19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tima Azzahra" userId="039cf420-53de-473d-b2df-bb8e2c655e31" providerId="ADAL" clId="{205FB54E-D711-47FF-97CD-257B95C22FF0}"/>
    <pc:docChg chg="undo custSel modSld">
      <pc:chgData name="Fatima Azzahra" userId="039cf420-53de-473d-b2df-bb8e2c655e31" providerId="ADAL" clId="{205FB54E-D711-47FF-97CD-257B95C22FF0}" dt="2024-02-27T13:01:54.216" v="363" actId="20577"/>
      <pc:docMkLst>
        <pc:docMk/>
      </pc:docMkLst>
      <pc:sldChg chg="modSp">
        <pc:chgData name="Fatima Azzahra" userId="039cf420-53de-473d-b2df-bb8e2c655e31" providerId="ADAL" clId="{205FB54E-D711-47FF-97CD-257B95C22FF0}" dt="2024-02-22T14:42:19.113" v="2" actId="20577"/>
        <pc:sldMkLst>
          <pc:docMk/>
          <pc:sldMk cId="226894568" sldId="378"/>
        </pc:sldMkLst>
        <pc:spChg chg="mod">
          <ac:chgData name="Fatima Azzahra" userId="039cf420-53de-473d-b2df-bb8e2c655e31" providerId="ADAL" clId="{205FB54E-D711-47FF-97CD-257B95C22FF0}" dt="2024-02-22T14:42:19.113" v="2" actId="20577"/>
          <ac:spMkLst>
            <pc:docMk/>
            <pc:sldMk cId="226894568" sldId="378"/>
            <ac:spMk id="17" creationId="{AB919DEA-39BD-4642-8D01-AAE3DCE7C0AA}"/>
          </ac:spMkLst>
        </pc:spChg>
      </pc:sldChg>
      <pc:sldChg chg="modSp mod">
        <pc:chgData name="Fatima Azzahra" userId="039cf420-53de-473d-b2df-bb8e2c655e31" providerId="ADAL" clId="{205FB54E-D711-47FF-97CD-257B95C22FF0}" dt="2024-02-27T08:15:06.219" v="361" actId="6549"/>
        <pc:sldMkLst>
          <pc:docMk/>
          <pc:sldMk cId="2942923790" sldId="394"/>
        </pc:sldMkLst>
        <pc:spChg chg="mod">
          <ac:chgData name="Fatima Azzahra" userId="039cf420-53de-473d-b2df-bb8e2c655e31" providerId="ADAL" clId="{205FB54E-D711-47FF-97CD-257B95C22FF0}" dt="2024-02-27T08:14:11.162" v="266" actId="404"/>
          <ac:spMkLst>
            <pc:docMk/>
            <pc:sldMk cId="2942923790" sldId="394"/>
            <ac:spMk id="36" creationId="{445D7C2A-FBBF-9E4C-804C-FB05987ADFBA}"/>
          </ac:spMkLst>
        </pc:spChg>
        <pc:spChg chg="mod">
          <ac:chgData name="Fatima Azzahra" userId="039cf420-53de-473d-b2df-bb8e2c655e31" providerId="ADAL" clId="{205FB54E-D711-47FF-97CD-257B95C22FF0}" dt="2024-02-27T08:15:06.219" v="361" actId="6549"/>
          <ac:spMkLst>
            <pc:docMk/>
            <pc:sldMk cId="2942923790" sldId="394"/>
            <ac:spMk id="80" creationId="{8521E860-D009-1541-A18F-B862B7D76756}"/>
          </ac:spMkLst>
        </pc:spChg>
      </pc:sldChg>
      <pc:sldChg chg="modSp mod">
        <pc:chgData name="Fatima Azzahra" userId="039cf420-53de-473d-b2df-bb8e2c655e31" providerId="ADAL" clId="{205FB54E-D711-47FF-97CD-257B95C22FF0}" dt="2024-02-27T13:01:54.216" v="363" actId="20577"/>
        <pc:sldMkLst>
          <pc:docMk/>
          <pc:sldMk cId="2340792547" sldId="403"/>
        </pc:sldMkLst>
        <pc:spChg chg="mod">
          <ac:chgData name="Fatima Azzahra" userId="039cf420-53de-473d-b2df-bb8e2c655e31" providerId="ADAL" clId="{205FB54E-D711-47FF-97CD-257B95C22FF0}" dt="2024-02-27T13:01:54.216" v="363" actId="20577"/>
          <ac:spMkLst>
            <pc:docMk/>
            <pc:sldMk cId="2340792547" sldId="403"/>
            <ac:spMk id="17" creationId="{A0752E83-854B-4D4B-B9DC-722066748E76}"/>
          </ac:spMkLst>
        </pc:spChg>
      </pc:sldChg>
      <pc:sldChg chg="modSp mod">
        <pc:chgData name="Fatima Azzahra" userId="039cf420-53de-473d-b2df-bb8e2c655e31" providerId="ADAL" clId="{205FB54E-D711-47FF-97CD-257B95C22FF0}" dt="2024-02-27T08:02:23.119" v="66" actId="20577"/>
        <pc:sldMkLst>
          <pc:docMk/>
          <pc:sldMk cId="3956214132" sldId="406"/>
        </pc:sldMkLst>
        <pc:spChg chg="mod">
          <ac:chgData name="Fatima Azzahra" userId="039cf420-53de-473d-b2df-bb8e2c655e31" providerId="ADAL" clId="{205FB54E-D711-47FF-97CD-257B95C22FF0}" dt="2024-02-27T08:01:58.209" v="38" actId="20577"/>
          <ac:spMkLst>
            <pc:docMk/>
            <pc:sldMk cId="3956214132" sldId="406"/>
            <ac:spMk id="65" creationId="{3168C7E0-D6A8-B55F-1076-BE659D5707A6}"/>
          </ac:spMkLst>
        </pc:spChg>
        <pc:spChg chg="mod">
          <ac:chgData name="Fatima Azzahra" userId="039cf420-53de-473d-b2df-bb8e2c655e31" providerId="ADAL" clId="{205FB54E-D711-47FF-97CD-257B95C22FF0}" dt="2024-02-27T08:02:23.119" v="66" actId="20577"/>
          <ac:spMkLst>
            <pc:docMk/>
            <pc:sldMk cId="3956214132" sldId="406"/>
            <ac:spMk id="69" creationId="{2F854C2F-8A92-EAFC-BB09-2F0E7411D270}"/>
          </ac:spMkLst>
        </pc:spChg>
      </pc:sldChg>
      <pc:sldChg chg="addSp modSp mod">
        <pc:chgData name="Fatima Azzahra" userId="039cf420-53de-473d-b2df-bb8e2c655e31" providerId="ADAL" clId="{205FB54E-D711-47FF-97CD-257B95C22FF0}" dt="2024-02-27T08:10:32.604" v="120" actId="1076"/>
        <pc:sldMkLst>
          <pc:docMk/>
          <pc:sldMk cId="3936643404" sldId="407"/>
        </pc:sldMkLst>
        <pc:spChg chg="add mod">
          <ac:chgData name="Fatima Azzahra" userId="039cf420-53de-473d-b2df-bb8e2c655e31" providerId="ADAL" clId="{205FB54E-D711-47FF-97CD-257B95C22FF0}" dt="2024-02-27T08:09:39.566" v="96" actId="1076"/>
          <ac:spMkLst>
            <pc:docMk/>
            <pc:sldMk cId="3936643404" sldId="407"/>
            <ac:spMk id="3" creationId="{CF9F3DF0-666F-3348-6A36-C22E9FB4CE15}"/>
          </ac:spMkLst>
        </pc:spChg>
        <pc:spChg chg="add mod">
          <ac:chgData name="Fatima Azzahra" userId="039cf420-53de-473d-b2df-bb8e2c655e31" providerId="ADAL" clId="{205FB54E-D711-47FF-97CD-257B95C22FF0}" dt="2024-02-27T08:10:32.604" v="120" actId="1076"/>
          <ac:spMkLst>
            <pc:docMk/>
            <pc:sldMk cId="3936643404" sldId="407"/>
            <ac:spMk id="4" creationId="{EE54025A-05C3-369C-DFBD-873A9A141E2A}"/>
          </ac:spMkLst>
        </pc:spChg>
        <pc:grpChg chg="mod">
          <ac:chgData name="Fatima Azzahra" userId="039cf420-53de-473d-b2df-bb8e2c655e31" providerId="ADAL" clId="{205FB54E-D711-47FF-97CD-257B95C22FF0}" dt="2024-02-27T08:03:27.169" v="70" actId="1076"/>
          <ac:grpSpMkLst>
            <pc:docMk/>
            <pc:sldMk cId="3936643404" sldId="407"/>
            <ac:grpSpMk id="47" creationId="{FD514AD4-3730-04DD-28EB-0FD442E7721B}"/>
          </ac:grpSpMkLst>
        </pc:grpChg>
        <pc:grpChg chg="mod">
          <ac:chgData name="Fatima Azzahra" userId="039cf420-53de-473d-b2df-bb8e2c655e31" providerId="ADAL" clId="{205FB54E-D711-47FF-97CD-257B95C22FF0}" dt="2024-02-27T08:09:59.902" v="99" actId="1076"/>
          <ac:grpSpMkLst>
            <pc:docMk/>
            <pc:sldMk cId="3936643404" sldId="407"/>
            <ac:grpSpMk id="62" creationId="{68BF59B0-BB32-FFDD-C0DD-CD29CC93469D}"/>
          </ac:grpSpMkLst>
        </pc:grpChg>
        <pc:grpChg chg="mod">
          <ac:chgData name="Fatima Azzahra" userId="039cf420-53de-473d-b2df-bb8e2c655e31" providerId="ADAL" clId="{205FB54E-D711-47FF-97CD-257B95C22FF0}" dt="2024-02-27T08:10:28.125" v="119" actId="1076"/>
          <ac:grpSpMkLst>
            <pc:docMk/>
            <pc:sldMk cId="3936643404" sldId="407"/>
            <ac:grpSpMk id="77" creationId="{A230D743-A076-72B7-5739-004AB9D1F6AC}"/>
          </ac:grpSpMkLst>
        </pc:grpChg>
      </pc:sldChg>
    </pc:docChg>
  </pc:docChgLst>
  <pc:docChgLst>
    <pc:chgData name="Sophie Pijl" userId="8bc13b89-5622-49ff-9119-3abc2bef079b" providerId="ADAL" clId="{ECB2C65E-A7F3-4CD6-8135-FADCE477762A}"/>
    <pc:docChg chg="undo redo custSel addSld delSld modSld sldOrd delMainMaster">
      <pc:chgData name="Sophie Pijl" userId="8bc13b89-5622-49ff-9119-3abc2bef079b" providerId="ADAL" clId="{ECB2C65E-A7F3-4CD6-8135-FADCE477762A}" dt="2024-02-23T13:53:56.296" v="1065" actId="478"/>
      <pc:docMkLst>
        <pc:docMk/>
      </pc:docMkLst>
      <pc:sldChg chg="modSp mod">
        <pc:chgData name="Sophie Pijl" userId="8bc13b89-5622-49ff-9119-3abc2bef079b" providerId="ADAL" clId="{ECB2C65E-A7F3-4CD6-8135-FADCE477762A}" dt="2024-02-23T12:16:13.258" v="13" actId="14100"/>
        <pc:sldMkLst>
          <pc:docMk/>
          <pc:sldMk cId="3490764658" sldId="257"/>
        </pc:sldMkLst>
        <pc:spChg chg="mod">
          <ac:chgData name="Sophie Pijl" userId="8bc13b89-5622-49ff-9119-3abc2bef079b" providerId="ADAL" clId="{ECB2C65E-A7F3-4CD6-8135-FADCE477762A}" dt="2024-02-23T12:16:13.258" v="13" actId="14100"/>
          <ac:spMkLst>
            <pc:docMk/>
            <pc:sldMk cId="3490764658" sldId="257"/>
            <ac:spMk id="8" creationId="{FD5ECCF9-DD1D-F042-9BF2-2F0B20C6A872}"/>
          </ac:spMkLst>
        </pc:spChg>
      </pc:sldChg>
      <pc:sldChg chg="addSp modSp">
        <pc:chgData name="Sophie Pijl" userId="8bc13b89-5622-49ff-9119-3abc2bef079b" providerId="ADAL" clId="{ECB2C65E-A7F3-4CD6-8135-FADCE477762A}" dt="2024-02-23T12:18:23.978" v="25"/>
        <pc:sldMkLst>
          <pc:docMk/>
          <pc:sldMk cId="2006309316" sldId="353"/>
        </pc:sldMkLst>
        <pc:picChg chg="add mod">
          <ac:chgData name="Sophie Pijl" userId="8bc13b89-5622-49ff-9119-3abc2bef079b" providerId="ADAL" clId="{ECB2C65E-A7F3-4CD6-8135-FADCE477762A}" dt="2024-02-23T12:18:23.978" v="25"/>
          <ac:picMkLst>
            <pc:docMk/>
            <pc:sldMk cId="2006309316" sldId="353"/>
            <ac:picMk id="4" creationId="{A211E248-CC66-1744-3FB5-BAE8B8B88013}"/>
          </ac:picMkLst>
        </pc:picChg>
      </pc:sldChg>
      <pc:sldChg chg="del">
        <pc:chgData name="Sophie Pijl" userId="8bc13b89-5622-49ff-9119-3abc2bef079b" providerId="ADAL" clId="{ECB2C65E-A7F3-4CD6-8135-FADCE477762A}" dt="2024-02-23T12:15:45.344" v="6" actId="47"/>
        <pc:sldMkLst>
          <pc:docMk/>
          <pc:sldMk cId="7571372" sldId="356"/>
        </pc:sldMkLst>
      </pc:sldChg>
      <pc:sldChg chg="del">
        <pc:chgData name="Sophie Pijl" userId="8bc13b89-5622-49ff-9119-3abc2bef079b" providerId="ADAL" clId="{ECB2C65E-A7F3-4CD6-8135-FADCE477762A}" dt="2024-02-23T12:15:46.246" v="8" actId="47"/>
        <pc:sldMkLst>
          <pc:docMk/>
          <pc:sldMk cId="4174070337" sldId="358"/>
        </pc:sldMkLst>
      </pc:sldChg>
      <pc:sldChg chg="del mod modShow">
        <pc:chgData name="Sophie Pijl" userId="8bc13b89-5622-49ff-9119-3abc2bef079b" providerId="ADAL" clId="{ECB2C65E-A7F3-4CD6-8135-FADCE477762A}" dt="2024-02-23T13:33:25.610" v="579" actId="47"/>
        <pc:sldMkLst>
          <pc:docMk/>
          <pc:sldMk cId="3805019193" sldId="373"/>
        </pc:sldMkLst>
      </pc:sldChg>
      <pc:sldChg chg="modSp mod">
        <pc:chgData name="Sophie Pijl" userId="8bc13b89-5622-49ff-9119-3abc2bef079b" providerId="ADAL" clId="{ECB2C65E-A7F3-4CD6-8135-FADCE477762A}" dt="2024-02-23T12:25:33.353" v="41" actId="313"/>
        <pc:sldMkLst>
          <pc:docMk/>
          <pc:sldMk cId="1362805026" sldId="375"/>
        </pc:sldMkLst>
        <pc:spChg chg="mod">
          <ac:chgData name="Sophie Pijl" userId="8bc13b89-5622-49ff-9119-3abc2bef079b" providerId="ADAL" clId="{ECB2C65E-A7F3-4CD6-8135-FADCE477762A}" dt="2024-02-23T12:25:33.353" v="41" actId="313"/>
          <ac:spMkLst>
            <pc:docMk/>
            <pc:sldMk cId="1362805026" sldId="375"/>
            <ac:spMk id="140" creationId="{E2F3E106-D044-4534-A11E-2367F63A84C4}"/>
          </ac:spMkLst>
        </pc:spChg>
      </pc:sldChg>
      <pc:sldChg chg="del">
        <pc:chgData name="Sophie Pijl" userId="8bc13b89-5622-49ff-9119-3abc2bef079b" providerId="ADAL" clId="{ECB2C65E-A7F3-4CD6-8135-FADCE477762A}" dt="2024-02-23T12:21:45.367" v="35" actId="47"/>
        <pc:sldMkLst>
          <pc:docMk/>
          <pc:sldMk cId="226894568" sldId="378"/>
        </pc:sldMkLst>
      </pc:sldChg>
      <pc:sldChg chg="del">
        <pc:chgData name="Sophie Pijl" userId="8bc13b89-5622-49ff-9119-3abc2bef079b" providerId="ADAL" clId="{ECB2C65E-A7F3-4CD6-8135-FADCE477762A}" dt="2024-02-23T12:15:33.531" v="0" actId="47"/>
        <pc:sldMkLst>
          <pc:docMk/>
          <pc:sldMk cId="2876761278" sldId="379"/>
        </pc:sldMkLst>
      </pc:sldChg>
      <pc:sldChg chg="modSp modAnim">
        <pc:chgData name="Sophie Pijl" userId="8bc13b89-5622-49ff-9119-3abc2bef079b" providerId="ADAL" clId="{ECB2C65E-A7F3-4CD6-8135-FADCE477762A}" dt="2024-02-23T13:06:43.335" v="268" actId="20577"/>
        <pc:sldMkLst>
          <pc:docMk/>
          <pc:sldMk cId="3416293354" sldId="383"/>
        </pc:sldMkLst>
        <pc:spChg chg="mod">
          <ac:chgData name="Sophie Pijl" userId="8bc13b89-5622-49ff-9119-3abc2bef079b" providerId="ADAL" clId="{ECB2C65E-A7F3-4CD6-8135-FADCE477762A}" dt="2024-02-23T12:56:06.406" v="106" actId="113"/>
          <ac:spMkLst>
            <pc:docMk/>
            <pc:sldMk cId="3416293354" sldId="383"/>
            <ac:spMk id="18" creationId="{DD13B725-E427-9C4C-8655-159AB9F99BA9}"/>
          </ac:spMkLst>
        </pc:spChg>
        <pc:spChg chg="mod">
          <ac:chgData name="Sophie Pijl" userId="8bc13b89-5622-49ff-9119-3abc2bef079b" providerId="ADAL" clId="{ECB2C65E-A7F3-4CD6-8135-FADCE477762A}" dt="2024-02-23T13:06:43.335" v="268" actId="20577"/>
          <ac:spMkLst>
            <pc:docMk/>
            <pc:sldMk cId="3416293354" sldId="383"/>
            <ac:spMk id="140" creationId="{E2F3E106-D044-4534-A11E-2367F63A84C4}"/>
          </ac:spMkLst>
        </pc:spChg>
      </pc:sldChg>
      <pc:sldChg chg="modSp modAnim">
        <pc:chgData name="Sophie Pijl" userId="8bc13b89-5622-49ff-9119-3abc2bef079b" providerId="ADAL" clId="{ECB2C65E-A7F3-4CD6-8135-FADCE477762A}" dt="2024-02-23T13:16:52.046" v="416" actId="20577"/>
        <pc:sldMkLst>
          <pc:docMk/>
          <pc:sldMk cId="370619456" sldId="384"/>
        </pc:sldMkLst>
        <pc:spChg chg="mod">
          <ac:chgData name="Sophie Pijl" userId="8bc13b89-5622-49ff-9119-3abc2bef079b" providerId="ADAL" clId="{ECB2C65E-A7F3-4CD6-8135-FADCE477762A}" dt="2024-02-23T13:16:52.046" v="416" actId="20577"/>
          <ac:spMkLst>
            <pc:docMk/>
            <pc:sldMk cId="370619456" sldId="384"/>
            <ac:spMk id="7" creationId="{A27AE2B1-BABB-D44E-9695-39BF54D7D174}"/>
          </ac:spMkLst>
        </pc:spChg>
        <pc:spChg chg="mod">
          <ac:chgData name="Sophie Pijl" userId="8bc13b89-5622-49ff-9119-3abc2bef079b" providerId="ADAL" clId="{ECB2C65E-A7F3-4CD6-8135-FADCE477762A}" dt="2024-02-23T13:16:28.325" v="387" actId="20577"/>
          <ac:spMkLst>
            <pc:docMk/>
            <pc:sldMk cId="370619456" sldId="384"/>
            <ac:spMk id="9" creationId="{6107EB36-1F6D-B344-907B-8D43269C1ADD}"/>
          </ac:spMkLst>
        </pc:spChg>
        <pc:spChg chg="mod">
          <ac:chgData name="Sophie Pijl" userId="8bc13b89-5622-49ff-9119-3abc2bef079b" providerId="ADAL" clId="{ECB2C65E-A7F3-4CD6-8135-FADCE477762A}" dt="2024-02-23T13:16:03.375" v="334" actId="313"/>
          <ac:spMkLst>
            <pc:docMk/>
            <pc:sldMk cId="370619456" sldId="384"/>
            <ac:spMk id="23" creationId="{2ECB7EC5-6407-4135-B578-AFEA27F03199}"/>
          </ac:spMkLst>
        </pc:spChg>
      </pc:sldChg>
      <pc:sldChg chg="addSp modSp mod ord modAnim">
        <pc:chgData name="Sophie Pijl" userId="8bc13b89-5622-49ff-9119-3abc2bef079b" providerId="ADAL" clId="{ECB2C65E-A7F3-4CD6-8135-FADCE477762A}" dt="2024-02-23T13:08:44.413" v="272"/>
        <pc:sldMkLst>
          <pc:docMk/>
          <pc:sldMk cId="3915270075" sldId="385"/>
        </pc:sldMkLst>
        <pc:spChg chg="add mod">
          <ac:chgData name="Sophie Pijl" userId="8bc13b89-5622-49ff-9119-3abc2bef079b" providerId="ADAL" clId="{ECB2C65E-A7F3-4CD6-8135-FADCE477762A}" dt="2024-02-23T12:54:57.775" v="104" actId="571"/>
          <ac:spMkLst>
            <pc:docMk/>
            <pc:sldMk cId="3915270075" sldId="385"/>
            <ac:spMk id="2" creationId="{E9C90B41-90B4-9E42-5163-B3E5B152A64B}"/>
          </ac:spMkLst>
        </pc:spChg>
        <pc:spChg chg="mod">
          <ac:chgData name="Sophie Pijl" userId="8bc13b89-5622-49ff-9119-3abc2bef079b" providerId="ADAL" clId="{ECB2C65E-A7F3-4CD6-8135-FADCE477762A}" dt="2024-02-23T12:54:50.237" v="101" actId="1076"/>
          <ac:spMkLst>
            <pc:docMk/>
            <pc:sldMk cId="3915270075" sldId="385"/>
            <ac:spMk id="6" creationId="{8F2F161A-CE4C-443B-9225-59628C58D6C8}"/>
          </ac:spMkLst>
        </pc:spChg>
        <pc:spChg chg="mod">
          <ac:chgData name="Sophie Pijl" userId="8bc13b89-5622-49ff-9119-3abc2bef079b" providerId="ADAL" clId="{ECB2C65E-A7F3-4CD6-8135-FADCE477762A}" dt="2024-02-23T12:55:03.232" v="105" actId="1076"/>
          <ac:spMkLst>
            <pc:docMk/>
            <pc:sldMk cId="3915270075" sldId="385"/>
            <ac:spMk id="19" creationId="{DA9DB831-71F3-AC4E-A7DC-EC19FBAEC6A5}"/>
          </ac:spMkLst>
        </pc:spChg>
        <pc:spChg chg="mod">
          <ac:chgData name="Sophie Pijl" userId="8bc13b89-5622-49ff-9119-3abc2bef079b" providerId="ADAL" clId="{ECB2C65E-A7F3-4CD6-8135-FADCE477762A}" dt="2024-02-23T13:01:56.697" v="196" actId="20577"/>
          <ac:spMkLst>
            <pc:docMk/>
            <pc:sldMk cId="3915270075" sldId="385"/>
            <ac:spMk id="24" creationId="{0976672E-6A64-684F-96BA-00FA8BD7A2AA}"/>
          </ac:spMkLst>
        </pc:spChg>
        <pc:grpChg chg="mod">
          <ac:chgData name="Sophie Pijl" userId="8bc13b89-5622-49ff-9119-3abc2bef079b" providerId="ADAL" clId="{ECB2C65E-A7F3-4CD6-8135-FADCE477762A}" dt="2024-02-23T12:54:54.406" v="102" actId="1076"/>
          <ac:grpSpMkLst>
            <pc:docMk/>
            <pc:sldMk cId="3915270075" sldId="385"/>
            <ac:grpSpMk id="20" creationId="{6270F843-A623-42FE-A794-7AAC40B45DE9}"/>
          </ac:grpSpMkLst>
        </pc:grpChg>
      </pc:sldChg>
      <pc:sldChg chg="ord">
        <pc:chgData name="Sophie Pijl" userId="8bc13b89-5622-49ff-9119-3abc2bef079b" providerId="ADAL" clId="{ECB2C65E-A7F3-4CD6-8135-FADCE477762A}" dt="2024-02-23T13:53:47.097" v="1064"/>
        <pc:sldMkLst>
          <pc:docMk/>
          <pc:sldMk cId="431398721" sldId="389"/>
        </pc:sldMkLst>
      </pc:sldChg>
      <pc:sldChg chg="del mod modShow">
        <pc:chgData name="Sophie Pijl" userId="8bc13b89-5622-49ff-9119-3abc2bef079b" providerId="ADAL" clId="{ECB2C65E-A7F3-4CD6-8135-FADCE477762A}" dt="2024-02-23T13:33:24.958" v="578" actId="47"/>
        <pc:sldMkLst>
          <pc:docMk/>
          <pc:sldMk cId="26768786" sldId="390"/>
        </pc:sldMkLst>
      </pc:sldChg>
      <pc:sldChg chg="del mod modShow">
        <pc:chgData name="Sophie Pijl" userId="8bc13b89-5622-49ff-9119-3abc2bef079b" providerId="ADAL" clId="{ECB2C65E-A7F3-4CD6-8135-FADCE477762A}" dt="2024-02-23T13:33:29.599" v="581" actId="47"/>
        <pc:sldMkLst>
          <pc:docMk/>
          <pc:sldMk cId="3106867655" sldId="391"/>
        </pc:sldMkLst>
      </pc:sldChg>
      <pc:sldChg chg="del mod modShow">
        <pc:chgData name="Sophie Pijl" userId="8bc13b89-5622-49ff-9119-3abc2bef079b" providerId="ADAL" clId="{ECB2C65E-A7F3-4CD6-8135-FADCE477762A}" dt="2024-02-23T13:33:30.099" v="582" actId="47"/>
        <pc:sldMkLst>
          <pc:docMk/>
          <pc:sldMk cId="2599862309" sldId="392"/>
        </pc:sldMkLst>
      </pc:sldChg>
      <pc:sldChg chg="ord">
        <pc:chgData name="Sophie Pijl" userId="8bc13b89-5622-49ff-9119-3abc2bef079b" providerId="ADAL" clId="{ECB2C65E-A7F3-4CD6-8135-FADCE477762A}" dt="2024-02-23T12:29:56.865" v="44"/>
        <pc:sldMkLst>
          <pc:docMk/>
          <pc:sldMk cId="1927661774" sldId="393"/>
        </pc:sldMkLst>
      </pc:sldChg>
      <pc:sldChg chg="delSp mod ord delAnim">
        <pc:chgData name="Sophie Pijl" userId="8bc13b89-5622-49ff-9119-3abc2bef079b" providerId="ADAL" clId="{ECB2C65E-A7F3-4CD6-8135-FADCE477762A}" dt="2024-02-23T13:53:56.296" v="1065" actId="478"/>
        <pc:sldMkLst>
          <pc:docMk/>
          <pc:sldMk cId="2942923790" sldId="394"/>
        </pc:sldMkLst>
        <pc:picChg chg="del">
          <ac:chgData name="Sophie Pijl" userId="8bc13b89-5622-49ff-9119-3abc2bef079b" providerId="ADAL" clId="{ECB2C65E-A7F3-4CD6-8135-FADCE477762A}" dt="2024-02-23T13:53:56.296" v="1065" actId="478"/>
          <ac:picMkLst>
            <pc:docMk/>
            <pc:sldMk cId="2942923790" sldId="394"/>
            <ac:picMk id="7" creationId="{5865519F-16C4-F24B-ACAF-194FBED417E1}"/>
          </ac:picMkLst>
        </pc:picChg>
      </pc:sldChg>
      <pc:sldChg chg="del mod modShow">
        <pc:chgData name="Sophie Pijl" userId="8bc13b89-5622-49ff-9119-3abc2bef079b" providerId="ADAL" clId="{ECB2C65E-A7F3-4CD6-8135-FADCE477762A}" dt="2024-02-23T13:33:26.278" v="580" actId="47"/>
        <pc:sldMkLst>
          <pc:docMk/>
          <pc:sldMk cId="2748917795" sldId="395"/>
        </pc:sldMkLst>
      </pc:sldChg>
      <pc:sldChg chg="del mod ord modShow">
        <pc:chgData name="Sophie Pijl" userId="8bc13b89-5622-49ff-9119-3abc2bef079b" providerId="ADAL" clId="{ECB2C65E-A7F3-4CD6-8135-FADCE477762A}" dt="2024-02-23T13:49:37.768" v="982" actId="47"/>
        <pc:sldMkLst>
          <pc:docMk/>
          <pc:sldMk cId="1279138455" sldId="397"/>
        </pc:sldMkLst>
      </pc:sldChg>
      <pc:sldChg chg="del">
        <pc:chgData name="Sophie Pijl" userId="8bc13b89-5622-49ff-9119-3abc2bef079b" providerId="ADAL" clId="{ECB2C65E-A7F3-4CD6-8135-FADCE477762A}" dt="2024-02-23T12:20:34.554" v="30" actId="47"/>
        <pc:sldMkLst>
          <pc:docMk/>
          <pc:sldMk cId="1011370208" sldId="399"/>
        </pc:sldMkLst>
      </pc:sldChg>
      <pc:sldChg chg="del">
        <pc:chgData name="Sophie Pijl" userId="8bc13b89-5622-49ff-9119-3abc2bef079b" providerId="ADAL" clId="{ECB2C65E-A7F3-4CD6-8135-FADCE477762A}" dt="2024-02-23T12:24:50.600" v="36" actId="47"/>
        <pc:sldMkLst>
          <pc:docMk/>
          <pc:sldMk cId="1697930398" sldId="400"/>
        </pc:sldMkLst>
      </pc:sldChg>
      <pc:sldChg chg="addSp delSp modSp mod ord addAnim delAnim modAnim">
        <pc:chgData name="Sophie Pijl" userId="8bc13b89-5622-49ff-9119-3abc2bef079b" providerId="ADAL" clId="{ECB2C65E-A7F3-4CD6-8135-FADCE477762A}" dt="2024-02-23T13:39:05.516" v="706" actId="20577"/>
        <pc:sldMkLst>
          <pc:docMk/>
          <pc:sldMk cId="1799985372" sldId="401"/>
        </pc:sldMkLst>
        <pc:spChg chg="del">
          <ac:chgData name="Sophie Pijl" userId="8bc13b89-5622-49ff-9119-3abc2bef079b" providerId="ADAL" clId="{ECB2C65E-A7F3-4CD6-8135-FADCE477762A}" dt="2024-02-23T13:18:44.738" v="432" actId="478"/>
          <ac:spMkLst>
            <pc:docMk/>
            <pc:sldMk cId="1799985372" sldId="401"/>
            <ac:spMk id="3" creationId="{8D318C4B-B171-0B64-25BA-00E1F40CD7F3}"/>
          </ac:spMkLst>
        </pc:spChg>
        <pc:spChg chg="mod">
          <ac:chgData name="Sophie Pijl" userId="8bc13b89-5622-49ff-9119-3abc2bef079b" providerId="ADAL" clId="{ECB2C65E-A7F3-4CD6-8135-FADCE477762A}" dt="2024-02-23T13:39:05.516" v="706" actId="20577"/>
          <ac:spMkLst>
            <pc:docMk/>
            <pc:sldMk cId="1799985372" sldId="401"/>
            <ac:spMk id="5" creationId="{01C899D4-6BD5-B49D-A912-1794A8B5E738}"/>
          </ac:spMkLst>
        </pc:spChg>
        <pc:spChg chg="add del mod">
          <ac:chgData name="Sophie Pijl" userId="8bc13b89-5622-49ff-9119-3abc2bef079b" providerId="ADAL" clId="{ECB2C65E-A7F3-4CD6-8135-FADCE477762A}" dt="2024-02-23T13:21:52.566" v="461" actId="1076"/>
          <ac:spMkLst>
            <pc:docMk/>
            <pc:sldMk cId="1799985372" sldId="401"/>
            <ac:spMk id="6" creationId="{8F2F161A-CE4C-443B-9225-59628C58D6C8}"/>
          </ac:spMkLst>
        </pc:spChg>
        <pc:spChg chg="mod">
          <ac:chgData name="Sophie Pijl" userId="8bc13b89-5622-49ff-9119-3abc2bef079b" providerId="ADAL" clId="{ECB2C65E-A7F3-4CD6-8135-FADCE477762A}" dt="2024-02-23T13:22:30.976" v="467" actId="1076"/>
          <ac:spMkLst>
            <pc:docMk/>
            <pc:sldMk cId="1799985372" sldId="401"/>
            <ac:spMk id="7" creationId="{A27AE2B1-BABB-D44E-9695-39BF54D7D174}"/>
          </ac:spMkLst>
        </pc:spChg>
        <pc:spChg chg="add del mod">
          <ac:chgData name="Sophie Pijl" userId="8bc13b89-5622-49ff-9119-3abc2bef079b" providerId="ADAL" clId="{ECB2C65E-A7F3-4CD6-8135-FADCE477762A}" dt="2024-02-23T13:19:08.964" v="436" actId="478"/>
          <ac:spMkLst>
            <pc:docMk/>
            <pc:sldMk cId="1799985372" sldId="401"/>
            <ac:spMk id="8" creationId="{C128C21E-D326-3CF5-969E-E79D54FBB23C}"/>
          </ac:spMkLst>
        </pc:spChg>
        <pc:spChg chg="add del mod">
          <ac:chgData name="Sophie Pijl" userId="8bc13b89-5622-49ff-9119-3abc2bef079b" providerId="ADAL" clId="{ECB2C65E-A7F3-4CD6-8135-FADCE477762A}" dt="2024-02-23T13:20:16.650" v="444" actId="478"/>
          <ac:spMkLst>
            <pc:docMk/>
            <pc:sldMk cId="1799985372" sldId="401"/>
            <ac:spMk id="9" creationId="{259587BF-05F1-9834-FE9D-D16A2DD045F9}"/>
          </ac:spMkLst>
        </pc:spChg>
        <pc:spChg chg="del mod">
          <ac:chgData name="Sophie Pijl" userId="8bc13b89-5622-49ff-9119-3abc2bef079b" providerId="ADAL" clId="{ECB2C65E-A7F3-4CD6-8135-FADCE477762A}" dt="2024-02-23T13:18:05.056" v="423" actId="478"/>
          <ac:spMkLst>
            <pc:docMk/>
            <pc:sldMk cId="1799985372" sldId="401"/>
            <ac:spMk id="10" creationId="{08B0004D-E8FB-128A-C441-7F523D3B7026}"/>
          </ac:spMkLst>
        </pc:spChg>
        <pc:spChg chg="add mod">
          <ac:chgData name="Sophie Pijl" userId="8bc13b89-5622-49ff-9119-3abc2bef079b" providerId="ADAL" clId="{ECB2C65E-A7F3-4CD6-8135-FADCE477762A}" dt="2024-02-23T13:22:49.601" v="471" actId="688"/>
          <ac:spMkLst>
            <pc:docMk/>
            <pc:sldMk cId="1799985372" sldId="401"/>
            <ac:spMk id="11" creationId="{1E930CA6-133F-F557-1DDC-0813E178DCF7}"/>
          </ac:spMkLst>
        </pc:spChg>
        <pc:spChg chg="add mod">
          <ac:chgData name="Sophie Pijl" userId="8bc13b89-5622-49ff-9119-3abc2bef079b" providerId="ADAL" clId="{ECB2C65E-A7F3-4CD6-8135-FADCE477762A}" dt="2024-02-23T13:26:19.974" v="574" actId="207"/>
          <ac:spMkLst>
            <pc:docMk/>
            <pc:sldMk cId="1799985372" sldId="401"/>
            <ac:spMk id="12" creationId="{3C2E5739-FCA7-3DDA-8D72-3EA8A9357F03}"/>
          </ac:spMkLst>
        </pc:spChg>
        <pc:picChg chg="mod">
          <ac:chgData name="Sophie Pijl" userId="8bc13b89-5622-49ff-9119-3abc2bef079b" providerId="ADAL" clId="{ECB2C65E-A7F3-4CD6-8135-FADCE477762A}" dt="2024-02-23T13:22:59.986" v="473" actId="1076"/>
          <ac:picMkLst>
            <pc:docMk/>
            <pc:sldMk cId="1799985372" sldId="401"/>
            <ac:picMk id="4" creationId="{82183D23-9D91-CA72-4CAB-E31A37698750}"/>
          </ac:picMkLst>
        </pc:picChg>
      </pc:sldChg>
      <pc:sldChg chg="del">
        <pc:chgData name="Sophie Pijl" userId="8bc13b89-5622-49ff-9119-3abc2bef079b" providerId="ADAL" clId="{ECB2C65E-A7F3-4CD6-8135-FADCE477762A}" dt="2024-02-23T12:19:20.099" v="26" actId="47"/>
        <pc:sldMkLst>
          <pc:docMk/>
          <pc:sldMk cId="1610299215" sldId="402"/>
        </pc:sldMkLst>
      </pc:sldChg>
      <pc:sldChg chg="addSp delSp modSp mod delAnim modAnim">
        <pc:chgData name="Sophie Pijl" userId="8bc13b89-5622-49ff-9119-3abc2bef079b" providerId="ADAL" clId="{ECB2C65E-A7F3-4CD6-8135-FADCE477762A}" dt="2024-02-23T12:18:09.438" v="23" actId="1076"/>
        <pc:sldMkLst>
          <pc:docMk/>
          <pc:sldMk cId="624292480" sldId="404"/>
        </pc:sldMkLst>
        <pc:spChg chg="add del mod">
          <ac:chgData name="Sophie Pijl" userId="8bc13b89-5622-49ff-9119-3abc2bef079b" providerId="ADAL" clId="{ECB2C65E-A7F3-4CD6-8135-FADCE477762A}" dt="2024-02-23T12:17:31.371" v="17" actId="478"/>
          <ac:spMkLst>
            <pc:docMk/>
            <pc:sldMk cId="624292480" sldId="404"/>
            <ac:spMk id="7" creationId="{22D75068-7B1B-6BFF-FBF0-13616787DC90}"/>
          </ac:spMkLst>
        </pc:spChg>
        <pc:spChg chg="add del mod">
          <ac:chgData name="Sophie Pijl" userId="8bc13b89-5622-49ff-9119-3abc2bef079b" providerId="ADAL" clId="{ECB2C65E-A7F3-4CD6-8135-FADCE477762A}" dt="2024-02-23T12:18:01.389" v="22" actId="478"/>
          <ac:spMkLst>
            <pc:docMk/>
            <pc:sldMk cId="624292480" sldId="404"/>
            <ac:spMk id="8" creationId="{4446784A-ABAD-64D0-3381-2CEE346F7E56}"/>
          </ac:spMkLst>
        </pc:spChg>
        <pc:spChg chg="mod">
          <ac:chgData name="Sophie Pijl" userId="8bc13b89-5622-49ff-9119-3abc2bef079b" providerId="ADAL" clId="{ECB2C65E-A7F3-4CD6-8135-FADCE477762A}" dt="2024-02-23T12:18:09.438" v="23" actId="1076"/>
          <ac:spMkLst>
            <pc:docMk/>
            <pc:sldMk cId="624292480" sldId="404"/>
            <ac:spMk id="26" creationId="{5157E4AC-A578-4758-BECC-034DE28C6D98}"/>
          </ac:spMkLst>
        </pc:spChg>
        <pc:spChg chg="mod">
          <ac:chgData name="Sophie Pijl" userId="8bc13b89-5622-49ff-9119-3abc2bef079b" providerId="ADAL" clId="{ECB2C65E-A7F3-4CD6-8135-FADCE477762A}" dt="2024-02-23T12:17:58.271" v="21" actId="1076"/>
          <ac:spMkLst>
            <pc:docMk/>
            <pc:sldMk cId="624292480" sldId="404"/>
            <ac:spMk id="28" creationId="{9032AFD2-5679-4BD2-8D20-A42A4BA8BFEB}"/>
          </ac:spMkLst>
        </pc:spChg>
        <pc:picChg chg="add mod">
          <ac:chgData name="Sophie Pijl" userId="8bc13b89-5622-49ff-9119-3abc2bef079b" providerId="ADAL" clId="{ECB2C65E-A7F3-4CD6-8135-FADCE477762A}" dt="2024-02-23T12:17:14.541" v="15"/>
          <ac:picMkLst>
            <pc:docMk/>
            <pc:sldMk cId="624292480" sldId="404"/>
            <ac:picMk id="4" creationId="{6265FE6F-C66A-C618-2D34-5FB0C3E44ECA}"/>
          </ac:picMkLst>
        </pc:picChg>
      </pc:sldChg>
      <pc:sldChg chg="delSp modSp add del mod delAnim modAnim">
        <pc:chgData name="Sophie Pijl" userId="8bc13b89-5622-49ff-9119-3abc2bef079b" providerId="ADAL" clId="{ECB2C65E-A7F3-4CD6-8135-FADCE477762A}" dt="2024-02-23T13:36:21.769" v="655" actId="47"/>
        <pc:sldMkLst>
          <pc:docMk/>
          <pc:sldMk cId="175900594" sldId="405"/>
        </pc:sldMkLst>
        <pc:spChg chg="mod">
          <ac:chgData name="Sophie Pijl" userId="8bc13b89-5622-49ff-9119-3abc2bef079b" providerId="ADAL" clId="{ECB2C65E-A7F3-4CD6-8135-FADCE477762A}" dt="2024-02-23T13:35:53.764" v="652" actId="1076"/>
          <ac:spMkLst>
            <pc:docMk/>
            <pc:sldMk cId="175900594" sldId="405"/>
            <ac:spMk id="7" creationId="{2618B0B7-6DDC-F881-B300-10696D7D3CA5}"/>
          </ac:spMkLst>
        </pc:spChg>
        <pc:spChg chg="mod">
          <ac:chgData name="Sophie Pijl" userId="8bc13b89-5622-49ff-9119-3abc2bef079b" providerId="ADAL" clId="{ECB2C65E-A7F3-4CD6-8135-FADCE477762A}" dt="2024-02-23T13:35:54.868" v="653" actId="1076"/>
          <ac:spMkLst>
            <pc:docMk/>
            <pc:sldMk cId="175900594" sldId="405"/>
            <ac:spMk id="18" creationId="{32F42A66-D277-5B98-54F5-D1E01E4B05AA}"/>
          </ac:spMkLst>
        </pc:spChg>
        <pc:spChg chg="mod">
          <ac:chgData name="Sophie Pijl" userId="8bc13b89-5622-49ff-9119-3abc2bef079b" providerId="ADAL" clId="{ECB2C65E-A7F3-4CD6-8135-FADCE477762A}" dt="2024-02-23T13:35:36.408" v="647" actId="20577"/>
          <ac:spMkLst>
            <pc:docMk/>
            <pc:sldMk cId="175900594" sldId="405"/>
            <ac:spMk id="150" creationId="{A7B64396-D095-D21E-3F8F-C5B3E34E6CF9}"/>
          </ac:spMkLst>
        </pc:spChg>
        <pc:spChg chg="mod">
          <ac:chgData name="Sophie Pijl" userId="8bc13b89-5622-49ff-9119-3abc2bef079b" providerId="ADAL" clId="{ECB2C65E-A7F3-4CD6-8135-FADCE477762A}" dt="2024-02-23T13:35:53.437" v="651" actId="1076"/>
          <ac:spMkLst>
            <pc:docMk/>
            <pc:sldMk cId="175900594" sldId="405"/>
            <ac:spMk id="153" creationId="{DBF722AC-7F36-85AC-4DEE-508F547CF8EC}"/>
          </ac:spMkLst>
        </pc:spChg>
        <pc:picChg chg="del">
          <ac:chgData name="Sophie Pijl" userId="8bc13b89-5622-49ff-9119-3abc2bef079b" providerId="ADAL" clId="{ECB2C65E-A7F3-4CD6-8135-FADCE477762A}" dt="2024-02-23T13:36:12.643" v="654" actId="478"/>
          <ac:picMkLst>
            <pc:docMk/>
            <pc:sldMk cId="175900594" sldId="405"/>
            <ac:picMk id="16" creationId="{491232C9-1EE8-0AC8-32AE-03B414F508BA}"/>
          </ac:picMkLst>
        </pc:picChg>
      </pc:sldChg>
      <pc:sldChg chg="del">
        <pc:chgData name="Sophie Pijl" userId="8bc13b89-5622-49ff-9119-3abc2bef079b" providerId="ADAL" clId="{ECB2C65E-A7F3-4CD6-8135-FADCE477762A}" dt="2024-02-23T12:26:37.117" v="42" actId="47"/>
        <pc:sldMkLst>
          <pc:docMk/>
          <pc:sldMk cId="807444736" sldId="405"/>
        </pc:sldMkLst>
      </pc:sldChg>
      <pc:sldChg chg="addSp delSp modSp add mod addAnim delAnim modAnim">
        <pc:chgData name="Sophie Pijl" userId="8bc13b89-5622-49ff-9119-3abc2bef079b" providerId="ADAL" clId="{ECB2C65E-A7F3-4CD6-8135-FADCE477762A}" dt="2024-02-23T13:42:18.365" v="739" actId="14100"/>
        <pc:sldMkLst>
          <pc:docMk/>
          <pc:sldMk cId="2240827364" sldId="405"/>
        </pc:sldMkLst>
        <pc:spChg chg="add del mod">
          <ac:chgData name="Sophie Pijl" userId="8bc13b89-5622-49ff-9119-3abc2bef079b" providerId="ADAL" clId="{ECB2C65E-A7F3-4CD6-8135-FADCE477762A}" dt="2024-02-23T13:41:03.961" v="722" actId="14100"/>
          <ac:spMkLst>
            <pc:docMk/>
            <pc:sldMk cId="2240827364" sldId="405"/>
            <ac:spMk id="18" creationId="{F533E4D6-9F0F-557D-2E7A-CC5B050F3B25}"/>
          </ac:spMkLst>
        </pc:spChg>
        <pc:spChg chg="mod">
          <ac:chgData name="Sophie Pijl" userId="8bc13b89-5622-49ff-9119-3abc2bef079b" providerId="ADAL" clId="{ECB2C65E-A7F3-4CD6-8135-FADCE477762A}" dt="2024-02-23T13:40:07.959" v="712" actId="1076"/>
          <ac:spMkLst>
            <pc:docMk/>
            <pc:sldMk cId="2240827364" sldId="405"/>
            <ac:spMk id="19" creationId="{081CF7C9-BD06-854F-C24A-CD5A85D6D14B}"/>
          </ac:spMkLst>
        </pc:spChg>
        <pc:spChg chg="mod">
          <ac:chgData name="Sophie Pijl" userId="8bc13b89-5622-49ff-9119-3abc2bef079b" providerId="ADAL" clId="{ECB2C65E-A7F3-4CD6-8135-FADCE477762A}" dt="2024-02-23T13:42:18.365" v="739" actId="14100"/>
          <ac:spMkLst>
            <pc:docMk/>
            <pc:sldMk cId="2240827364" sldId="405"/>
            <ac:spMk id="20" creationId="{A59545B1-EC0F-1AA3-6E32-BA6D63726963}"/>
          </ac:spMkLst>
        </pc:spChg>
        <pc:spChg chg="mod">
          <ac:chgData name="Sophie Pijl" userId="8bc13b89-5622-49ff-9119-3abc2bef079b" providerId="ADAL" clId="{ECB2C65E-A7F3-4CD6-8135-FADCE477762A}" dt="2024-02-23T13:38:26.784" v="699" actId="1076"/>
          <ac:spMkLst>
            <pc:docMk/>
            <pc:sldMk cId="2240827364" sldId="405"/>
            <ac:spMk id="61" creationId="{2B84CF7B-506F-CB80-F7C8-01E74A31354B}"/>
          </ac:spMkLst>
        </pc:spChg>
        <pc:spChg chg="mod">
          <ac:chgData name="Sophie Pijl" userId="8bc13b89-5622-49ff-9119-3abc2bef079b" providerId="ADAL" clId="{ECB2C65E-A7F3-4CD6-8135-FADCE477762A}" dt="2024-02-23T13:41:40.299" v="730" actId="1076"/>
          <ac:spMkLst>
            <pc:docMk/>
            <pc:sldMk cId="2240827364" sldId="405"/>
            <ac:spMk id="140" creationId="{91DD7F10-A9B5-BD3F-AB44-839EBD5E8241}"/>
          </ac:spMkLst>
        </pc:spChg>
        <pc:grpChg chg="mod">
          <ac:chgData name="Sophie Pijl" userId="8bc13b89-5622-49ff-9119-3abc2bef079b" providerId="ADAL" clId="{ECB2C65E-A7F3-4CD6-8135-FADCE477762A}" dt="2024-02-23T13:38:22.804" v="698" actId="1076"/>
          <ac:grpSpMkLst>
            <pc:docMk/>
            <pc:sldMk cId="2240827364" sldId="405"/>
            <ac:grpSpMk id="16" creationId="{B9FA62F3-F412-CA76-8D5A-6247E712111A}"/>
          </ac:grpSpMkLst>
        </pc:grpChg>
      </pc:sldChg>
      <pc:sldChg chg="addSp delSp modSp add mod ord delAnim modAnim">
        <pc:chgData name="Sophie Pijl" userId="8bc13b89-5622-49ff-9119-3abc2bef079b" providerId="ADAL" clId="{ECB2C65E-A7F3-4CD6-8135-FADCE477762A}" dt="2024-02-23T13:47:27.183" v="981" actId="20577"/>
        <pc:sldMkLst>
          <pc:docMk/>
          <pc:sldMk cId="3956214132" sldId="406"/>
        </pc:sldMkLst>
        <pc:spChg chg="add mod">
          <ac:chgData name="Sophie Pijl" userId="8bc13b89-5622-49ff-9119-3abc2bef079b" providerId="ADAL" clId="{ECB2C65E-A7F3-4CD6-8135-FADCE477762A}" dt="2024-02-23T13:45:16.928" v="870" actId="571"/>
          <ac:spMkLst>
            <pc:docMk/>
            <pc:sldMk cId="3956214132" sldId="406"/>
            <ac:spMk id="3" creationId="{CE252542-7595-8651-636E-91C28F0EE3CB}"/>
          </ac:spMkLst>
        </pc:spChg>
        <pc:spChg chg="mod">
          <ac:chgData name="Sophie Pijl" userId="8bc13b89-5622-49ff-9119-3abc2bef079b" providerId="ADAL" clId="{ECB2C65E-A7F3-4CD6-8135-FADCE477762A}" dt="2024-02-23T13:44:34.849" v="859" actId="1076"/>
          <ac:spMkLst>
            <pc:docMk/>
            <pc:sldMk cId="3956214132" sldId="406"/>
            <ac:spMk id="15" creationId="{A561D498-D01B-5673-3E51-42EE66AEC6B3}"/>
          </ac:spMkLst>
        </pc:spChg>
        <pc:spChg chg="mod">
          <ac:chgData name="Sophie Pijl" userId="8bc13b89-5622-49ff-9119-3abc2bef079b" providerId="ADAL" clId="{ECB2C65E-A7F3-4CD6-8135-FADCE477762A}" dt="2024-02-23T13:44:45.038" v="860" actId="1076"/>
          <ac:spMkLst>
            <pc:docMk/>
            <pc:sldMk cId="3956214132" sldId="406"/>
            <ac:spMk id="17" creationId="{CE954ED0-45B6-2AC4-38DA-5F98815A8C12}"/>
          </ac:spMkLst>
        </pc:spChg>
        <pc:spChg chg="mod">
          <ac:chgData name="Sophie Pijl" userId="8bc13b89-5622-49ff-9119-3abc2bef079b" providerId="ADAL" clId="{ECB2C65E-A7F3-4CD6-8135-FADCE477762A}" dt="2024-02-23T13:44:59.192" v="866" actId="14100"/>
          <ac:spMkLst>
            <pc:docMk/>
            <pc:sldMk cId="3956214132" sldId="406"/>
            <ac:spMk id="33" creationId="{C3B121DF-F461-FCE7-43B1-566622E8CCB1}"/>
          </ac:spMkLst>
        </pc:spChg>
        <pc:spChg chg="mod">
          <ac:chgData name="Sophie Pijl" userId="8bc13b89-5622-49ff-9119-3abc2bef079b" providerId="ADAL" clId="{ECB2C65E-A7F3-4CD6-8135-FADCE477762A}" dt="2024-02-23T13:45:16.928" v="870" actId="571"/>
          <ac:spMkLst>
            <pc:docMk/>
            <pc:sldMk cId="3956214132" sldId="406"/>
            <ac:spMk id="34" creationId="{9DF1A1DC-93B5-FED1-511D-F9D949D1CB3C}"/>
          </ac:spMkLst>
        </pc:spChg>
        <pc:spChg chg="mod">
          <ac:chgData name="Sophie Pijl" userId="8bc13b89-5622-49ff-9119-3abc2bef079b" providerId="ADAL" clId="{ECB2C65E-A7F3-4CD6-8135-FADCE477762A}" dt="2024-02-23T13:45:16.928" v="870" actId="571"/>
          <ac:spMkLst>
            <pc:docMk/>
            <pc:sldMk cId="3956214132" sldId="406"/>
            <ac:spMk id="35" creationId="{2E85B0CF-F4E9-21E6-F84E-C626DFCDD065}"/>
          </ac:spMkLst>
        </pc:spChg>
        <pc:spChg chg="mod">
          <ac:chgData name="Sophie Pijl" userId="8bc13b89-5622-49ff-9119-3abc2bef079b" providerId="ADAL" clId="{ECB2C65E-A7F3-4CD6-8135-FADCE477762A}" dt="2024-02-23T13:46:21.730" v="905" actId="313"/>
          <ac:spMkLst>
            <pc:docMk/>
            <pc:sldMk cId="3956214132" sldId="406"/>
            <ac:spMk id="36" creationId="{46E9BF99-D61D-4058-210D-0E7C478FFB7F}"/>
          </ac:spMkLst>
        </pc:spChg>
        <pc:spChg chg="mod">
          <ac:chgData name="Sophie Pijl" userId="8bc13b89-5622-49ff-9119-3abc2bef079b" providerId="ADAL" clId="{ECB2C65E-A7F3-4CD6-8135-FADCE477762A}" dt="2024-02-23T13:46:51.308" v="927" actId="20577"/>
          <ac:spMkLst>
            <pc:docMk/>
            <pc:sldMk cId="3956214132" sldId="406"/>
            <ac:spMk id="54" creationId="{0CFE2FFD-A95D-6935-EF92-1E3351B9D4A0}"/>
          </ac:spMkLst>
        </pc:spChg>
        <pc:spChg chg="mod">
          <ac:chgData name="Sophie Pijl" userId="8bc13b89-5622-49ff-9119-3abc2bef079b" providerId="ADAL" clId="{ECB2C65E-A7F3-4CD6-8135-FADCE477762A}" dt="2024-02-23T13:46:45.572" v="909" actId="20577"/>
          <ac:spMkLst>
            <pc:docMk/>
            <pc:sldMk cId="3956214132" sldId="406"/>
            <ac:spMk id="65" creationId="{3168C7E0-D6A8-B55F-1076-BE659D5707A6}"/>
          </ac:spMkLst>
        </pc:spChg>
        <pc:spChg chg="mod">
          <ac:chgData name="Sophie Pijl" userId="8bc13b89-5622-49ff-9119-3abc2bef079b" providerId="ADAL" clId="{ECB2C65E-A7F3-4CD6-8135-FADCE477762A}" dt="2024-02-23T13:47:27.183" v="981" actId="20577"/>
          <ac:spMkLst>
            <pc:docMk/>
            <pc:sldMk cId="3956214132" sldId="406"/>
            <ac:spMk id="69" creationId="{2F854C2F-8A92-EAFC-BB09-2F0E7411D270}"/>
          </ac:spMkLst>
        </pc:spChg>
        <pc:spChg chg="mod">
          <ac:chgData name="Sophie Pijl" userId="8bc13b89-5622-49ff-9119-3abc2bef079b" providerId="ADAL" clId="{ECB2C65E-A7F3-4CD6-8135-FADCE477762A}" dt="2024-02-23T13:47:06.109" v="930"/>
          <ac:spMkLst>
            <pc:docMk/>
            <pc:sldMk cId="3956214132" sldId="406"/>
            <ac:spMk id="80" creationId="{0477BC40-5F74-DBF5-CE34-6595BC4880F0}"/>
          </ac:spMkLst>
        </pc:spChg>
        <pc:grpChg chg="mod">
          <ac:chgData name="Sophie Pijl" userId="8bc13b89-5622-49ff-9119-3abc2bef079b" providerId="ADAL" clId="{ECB2C65E-A7F3-4CD6-8135-FADCE477762A}" dt="2024-02-23T13:45:34.383" v="871" actId="1076"/>
          <ac:grpSpMkLst>
            <pc:docMk/>
            <pc:sldMk cId="3956214132" sldId="406"/>
            <ac:grpSpMk id="47" creationId="{0577ED44-C221-EB2A-49C4-1FB946C1C244}"/>
          </ac:grpSpMkLst>
        </pc:grpChg>
        <pc:grpChg chg="del">
          <ac:chgData name="Sophie Pijl" userId="8bc13b89-5622-49ff-9119-3abc2bef079b" providerId="ADAL" clId="{ECB2C65E-A7F3-4CD6-8135-FADCE477762A}" dt="2024-02-23T13:45:12.251" v="867" actId="478"/>
          <ac:grpSpMkLst>
            <pc:docMk/>
            <pc:sldMk cId="3956214132" sldId="406"/>
            <ac:grpSpMk id="49" creationId="{25552F55-C83F-CBB9-801F-3A0F8C222C64}"/>
          </ac:grpSpMkLst>
        </pc:grpChg>
        <pc:grpChg chg="del">
          <ac:chgData name="Sophie Pijl" userId="8bc13b89-5622-49ff-9119-3abc2bef079b" providerId="ADAL" clId="{ECB2C65E-A7F3-4CD6-8135-FADCE477762A}" dt="2024-02-23T13:45:13.693" v="868" actId="478"/>
          <ac:grpSpMkLst>
            <pc:docMk/>
            <pc:sldMk cId="3956214132" sldId="406"/>
            <ac:grpSpMk id="50" creationId="{F7090847-56F2-4DBC-3A51-BFE8634FFB6E}"/>
          </ac:grpSpMkLst>
        </pc:grpChg>
        <pc:picChg chg="del">
          <ac:chgData name="Sophie Pijl" userId="8bc13b89-5622-49ff-9119-3abc2bef079b" providerId="ADAL" clId="{ECB2C65E-A7F3-4CD6-8135-FADCE477762A}" dt="2024-02-23T13:44:25.930" v="857" actId="478"/>
          <ac:picMkLst>
            <pc:docMk/>
            <pc:sldMk cId="3956214132" sldId="406"/>
            <ac:picMk id="7" creationId="{A3A32913-8452-160D-DF76-214D4DC79AD3}"/>
          </ac:picMkLst>
        </pc:picChg>
      </pc:sldChg>
      <pc:sldChg chg="del">
        <pc:chgData name="Sophie Pijl" userId="8bc13b89-5622-49ff-9119-3abc2bef079b" providerId="ADAL" clId="{ECB2C65E-A7F3-4CD6-8135-FADCE477762A}" dt="2024-02-23T12:15:34.386" v="1" actId="47"/>
        <pc:sldMkLst>
          <pc:docMk/>
          <pc:sldMk cId="4169512624" sldId="406"/>
        </pc:sldMkLst>
      </pc:sldChg>
      <pc:sldChg chg="del">
        <pc:chgData name="Sophie Pijl" userId="8bc13b89-5622-49ff-9119-3abc2bef079b" providerId="ADAL" clId="{ECB2C65E-A7F3-4CD6-8135-FADCE477762A}" dt="2024-02-23T12:15:43.070" v="2" actId="47"/>
        <pc:sldMkLst>
          <pc:docMk/>
          <pc:sldMk cId="2026073579" sldId="407"/>
        </pc:sldMkLst>
      </pc:sldChg>
      <pc:sldChg chg="delSp modSp add mod delAnim modAnim">
        <pc:chgData name="Sophie Pijl" userId="8bc13b89-5622-49ff-9119-3abc2bef079b" providerId="ADAL" clId="{ECB2C65E-A7F3-4CD6-8135-FADCE477762A}" dt="2024-02-23T13:53:01.740" v="1062" actId="20577"/>
        <pc:sldMkLst>
          <pc:docMk/>
          <pc:sldMk cId="3936643404" sldId="407"/>
        </pc:sldMkLst>
        <pc:spChg chg="mod">
          <ac:chgData name="Sophie Pijl" userId="8bc13b89-5622-49ff-9119-3abc2bef079b" providerId="ADAL" clId="{ECB2C65E-A7F3-4CD6-8135-FADCE477762A}" dt="2024-02-23T13:51:12.749" v="1034" actId="1076"/>
          <ac:spMkLst>
            <pc:docMk/>
            <pc:sldMk cId="3936643404" sldId="407"/>
            <ac:spMk id="15" creationId="{18BC13C2-B77F-71D7-F91C-4B5C767DF747}"/>
          </ac:spMkLst>
        </pc:spChg>
        <pc:spChg chg="mod">
          <ac:chgData name="Sophie Pijl" userId="8bc13b89-5622-49ff-9119-3abc2bef079b" providerId="ADAL" clId="{ECB2C65E-A7F3-4CD6-8135-FADCE477762A}" dt="2024-02-23T13:51:41.548" v="1041" actId="20577"/>
          <ac:spMkLst>
            <pc:docMk/>
            <pc:sldMk cId="3936643404" sldId="407"/>
            <ac:spMk id="33" creationId="{A079D069-6BFC-5C9D-293E-C0E3713CFC27}"/>
          </ac:spMkLst>
        </pc:spChg>
        <pc:spChg chg="mod">
          <ac:chgData name="Sophie Pijl" userId="8bc13b89-5622-49ff-9119-3abc2bef079b" providerId="ADAL" clId="{ECB2C65E-A7F3-4CD6-8135-FADCE477762A}" dt="2024-02-23T13:51:57.293" v="1046" actId="20577"/>
          <ac:spMkLst>
            <pc:docMk/>
            <pc:sldMk cId="3936643404" sldId="407"/>
            <ac:spMk id="36" creationId="{A4761894-5A8A-6D7C-D565-3245B716A77C}"/>
          </ac:spMkLst>
        </pc:spChg>
        <pc:spChg chg="mod">
          <ac:chgData name="Sophie Pijl" userId="8bc13b89-5622-49ff-9119-3abc2bef079b" providerId="ADAL" clId="{ECB2C65E-A7F3-4CD6-8135-FADCE477762A}" dt="2024-02-23T13:52:17.979" v="1051" actId="20577"/>
          <ac:spMkLst>
            <pc:docMk/>
            <pc:sldMk cId="3936643404" sldId="407"/>
            <ac:spMk id="65" creationId="{BA6EEFAE-7228-8BC4-139F-EC4B27CD7C71}"/>
          </ac:spMkLst>
        </pc:spChg>
        <pc:spChg chg="mod">
          <ac:chgData name="Sophie Pijl" userId="8bc13b89-5622-49ff-9119-3abc2bef079b" providerId="ADAL" clId="{ECB2C65E-A7F3-4CD6-8135-FADCE477762A}" dt="2024-02-23T13:53:01.740" v="1062" actId="20577"/>
          <ac:spMkLst>
            <pc:docMk/>
            <pc:sldMk cId="3936643404" sldId="407"/>
            <ac:spMk id="80" creationId="{B5FE4A5F-C64A-144C-77A3-39EDBCEAC82A}"/>
          </ac:spMkLst>
        </pc:spChg>
        <pc:grpChg chg="mod">
          <ac:chgData name="Sophie Pijl" userId="8bc13b89-5622-49ff-9119-3abc2bef079b" providerId="ADAL" clId="{ECB2C65E-A7F3-4CD6-8135-FADCE477762A}" dt="2024-02-23T13:52:46.556" v="1057" actId="465"/>
          <ac:grpSpMkLst>
            <pc:docMk/>
            <pc:sldMk cId="3936643404" sldId="407"/>
            <ac:grpSpMk id="47" creationId="{FD514AD4-3730-04DD-28EB-0FD442E7721B}"/>
          </ac:grpSpMkLst>
        </pc:grpChg>
        <pc:grpChg chg="del">
          <ac:chgData name="Sophie Pijl" userId="8bc13b89-5622-49ff-9119-3abc2bef079b" providerId="ADAL" clId="{ECB2C65E-A7F3-4CD6-8135-FADCE477762A}" dt="2024-02-23T13:52:23.023" v="1052" actId="478"/>
          <ac:grpSpMkLst>
            <pc:docMk/>
            <pc:sldMk cId="3936643404" sldId="407"/>
            <ac:grpSpMk id="51" creationId="{F6424DAA-334E-73E3-037C-FD33A8CBF472}"/>
          </ac:grpSpMkLst>
        </pc:grpChg>
        <pc:grpChg chg="del">
          <ac:chgData name="Sophie Pijl" userId="8bc13b89-5622-49ff-9119-3abc2bef079b" providerId="ADAL" clId="{ECB2C65E-A7F3-4CD6-8135-FADCE477762A}" dt="2024-02-23T13:52:24.055" v="1053" actId="478"/>
          <ac:grpSpMkLst>
            <pc:docMk/>
            <pc:sldMk cId="3936643404" sldId="407"/>
            <ac:grpSpMk id="57" creationId="{10333658-999B-5D1B-FD7C-D27C43EEBC9C}"/>
          </ac:grpSpMkLst>
        </pc:grpChg>
        <pc:grpChg chg="mod">
          <ac:chgData name="Sophie Pijl" userId="8bc13b89-5622-49ff-9119-3abc2bef079b" providerId="ADAL" clId="{ECB2C65E-A7F3-4CD6-8135-FADCE477762A}" dt="2024-02-23T13:52:46.556" v="1057" actId="465"/>
          <ac:grpSpMkLst>
            <pc:docMk/>
            <pc:sldMk cId="3936643404" sldId="407"/>
            <ac:grpSpMk id="62" creationId="{68BF59B0-BB32-FFDD-C0DD-CD29CC93469D}"/>
          </ac:grpSpMkLst>
        </pc:grpChg>
        <pc:grpChg chg="del">
          <ac:chgData name="Sophie Pijl" userId="8bc13b89-5622-49ff-9119-3abc2bef079b" providerId="ADAL" clId="{ECB2C65E-A7F3-4CD6-8135-FADCE477762A}" dt="2024-02-23T13:52:26.219" v="1055" actId="478"/>
          <ac:grpSpMkLst>
            <pc:docMk/>
            <pc:sldMk cId="3936643404" sldId="407"/>
            <ac:grpSpMk id="66" creationId="{A7B0FC77-444B-5454-1A54-AFA35C9B04C2}"/>
          </ac:grpSpMkLst>
        </pc:grpChg>
        <pc:grpChg chg="del">
          <ac:chgData name="Sophie Pijl" userId="8bc13b89-5622-49ff-9119-3abc2bef079b" providerId="ADAL" clId="{ECB2C65E-A7F3-4CD6-8135-FADCE477762A}" dt="2024-02-23T13:52:25.175" v="1054" actId="478"/>
          <ac:grpSpMkLst>
            <pc:docMk/>
            <pc:sldMk cId="3936643404" sldId="407"/>
            <ac:grpSpMk id="72" creationId="{131BD6F8-FC03-44A8-DEDE-7FF6D2494518}"/>
          </ac:grpSpMkLst>
        </pc:grpChg>
        <pc:grpChg chg="mod">
          <ac:chgData name="Sophie Pijl" userId="8bc13b89-5622-49ff-9119-3abc2bef079b" providerId="ADAL" clId="{ECB2C65E-A7F3-4CD6-8135-FADCE477762A}" dt="2024-02-23T13:52:43.426" v="1056" actId="408"/>
          <ac:grpSpMkLst>
            <pc:docMk/>
            <pc:sldMk cId="3936643404" sldId="407"/>
            <ac:grpSpMk id="77" creationId="{A230D743-A076-72B7-5739-004AB9D1F6AC}"/>
          </ac:grpSpMkLst>
        </pc:grpChg>
      </pc:sldChg>
      <pc:sldChg chg="del">
        <pc:chgData name="Sophie Pijl" userId="8bc13b89-5622-49ff-9119-3abc2bef079b" providerId="ADAL" clId="{ECB2C65E-A7F3-4CD6-8135-FADCE477762A}" dt="2024-02-23T12:15:44.242" v="3" actId="47"/>
        <pc:sldMkLst>
          <pc:docMk/>
          <pc:sldMk cId="545100032" sldId="408"/>
        </pc:sldMkLst>
      </pc:sldChg>
      <pc:sldChg chg="del">
        <pc:chgData name="Sophie Pijl" userId="8bc13b89-5622-49ff-9119-3abc2bef079b" providerId="ADAL" clId="{ECB2C65E-A7F3-4CD6-8135-FADCE477762A}" dt="2024-02-23T12:15:44.616" v="4" actId="47"/>
        <pc:sldMkLst>
          <pc:docMk/>
          <pc:sldMk cId="3694839305" sldId="409"/>
        </pc:sldMkLst>
      </pc:sldChg>
      <pc:sldChg chg="del">
        <pc:chgData name="Sophie Pijl" userId="8bc13b89-5622-49ff-9119-3abc2bef079b" providerId="ADAL" clId="{ECB2C65E-A7F3-4CD6-8135-FADCE477762A}" dt="2024-02-23T12:15:45.017" v="5" actId="47"/>
        <pc:sldMkLst>
          <pc:docMk/>
          <pc:sldMk cId="1070996318" sldId="410"/>
        </pc:sldMkLst>
      </pc:sldChg>
      <pc:sldChg chg="del">
        <pc:chgData name="Sophie Pijl" userId="8bc13b89-5622-49ff-9119-3abc2bef079b" providerId="ADAL" clId="{ECB2C65E-A7F3-4CD6-8135-FADCE477762A}" dt="2024-02-23T12:15:45.859" v="7" actId="47"/>
        <pc:sldMkLst>
          <pc:docMk/>
          <pc:sldMk cId="2967679039" sldId="411"/>
        </pc:sldMkLst>
      </pc:sldChg>
      <pc:sldChg chg="del">
        <pc:chgData name="Sophie Pijl" userId="8bc13b89-5622-49ff-9119-3abc2bef079b" providerId="ADAL" clId="{ECB2C65E-A7F3-4CD6-8135-FADCE477762A}" dt="2024-02-23T12:15:46.727" v="9" actId="47"/>
        <pc:sldMkLst>
          <pc:docMk/>
          <pc:sldMk cId="1184896634" sldId="412"/>
        </pc:sldMkLst>
      </pc:sldChg>
      <pc:sldChg chg="del">
        <pc:chgData name="Sophie Pijl" userId="8bc13b89-5622-49ff-9119-3abc2bef079b" providerId="ADAL" clId="{ECB2C65E-A7F3-4CD6-8135-FADCE477762A}" dt="2024-02-23T12:15:47.068" v="10" actId="47"/>
        <pc:sldMkLst>
          <pc:docMk/>
          <pc:sldMk cId="1043014035" sldId="413"/>
        </pc:sldMkLst>
      </pc:sldChg>
      <pc:sldChg chg="del">
        <pc:chgData name="Sophie Pijl" userId="8bc13b89-5622-49ff-9119-3abc2bef079b" providerId="ADAL" clId="{ECB2C65E-A7F3-4CD6-8135-FADCE477762A}" dt="2024-02-23T12:15:47.802" v="11" actId="47"/>
        <pc:sldMkLst>
          <pc:docMk/>
          <pc:sldMk cId="4154238361" sldId="414"/>
        </pc:sldMkLst>
      </pc:sldChg>
      <pc:sldMasterChg chg="del delSldLayout">
        <pc:chgData name="Sophie Pijl" userId="8bc13b89-5622-49ff-9119-3abc2bef079b" providerId="ADAL" clId="{ECB2C65E-A7F3-4CD6-8135-FADCE477762A}" dt="2024-02-23T12:15:47.802" v="11" actId="47"/>
        <pc:sldMasterMkLst>
          <pc:docMk/>
          <pc:sldMasterMk cId="1647174221" sldId="2147483677"/>
        </pc:sldMasterMkLst>
        <pc:sldLayoutChg chg="del">
          <pc:chgData name="Sophie Pijl" userId="8bc13b89-5622-49ff-9119-3abc2bef079b" providerId="ADAL" clId="{ECB2C65E-A7F3-4CD6-8135-FADCE477762A}" dt="2024-02-23T12:15:47.802" v="11" actId="47"/>
          <pc:sldLayoutMkLst>
            <pc:docMk/>
            <pc:sldMasterMk cId="1647174221" sldId="2147483677"/>
            <pc:sldLayoutMk cId="4011607853" sldId="2147483678"/>
          </pc:sldLayoutMkLst>
        </pc:sldLayoutChg>
        <pc:sldLayoutChg chg="del">
          <pc:chgData name="Sophie Pijl" userId="8bc13b89-5622-49ff-9119-3abc2bef079b" providerId="ADAL" clId="{ECB2C65E-A7F3-4CD6-8135-FADCE477762A}" dt="2024-02-23T12:15:47.802" v="11" actId="47"/>
          <pc:sldLayoutMkLst>
            <pc:docMk/>
            <pc:sldMasterMk cId="1647174221" sldId="2147483677"/>
            <pc:sldLayoutMk cId="1487226984" sldId="2147483679"/>
          </pc:sldLayoutMkLst>
        </pc:sldLayoutChg>
        <pc:sldLayoutChg chg="del">
          <pc:chgData name="Sophie Pijl" userId="8bc13b89-5622-49ff-9119-3abc2bef079b" providerId="ADAL" clId="{ECB2C65E-A7F3-4CD6-8135-FADCE477762A}" dt="2024-02-23T12:15:47.802" v="11" actId="47"/>
          <pc:sldLayoutMkLst>
            <pc:docMk/>
            <pc:sldMasterMk cId="1647174221" sldId="2147483677"/>
            <pc:sldLayoutMk cId="109514425" sldId="2147483680"/>
          </pc:sldLayoutMkLst>
        </pc:sldLayoutChg>
        <pc:sldLayoutChg chg="del">
          <pc:chgData name="Sophie Pijl" userId="8bc13b89-5622-49ff-9119-3abc2bef079b" providerId="ADAL" clId="{ECB2C65E-A7F3-4CD6-8135-FADCE477762A}" dt="2024-02-23T12:15:47.802" v="11" actId="47"/>
          <pc:sldLayoutMkLst>
            <pc:docMk/>
            <pc:sldMasterMk cId="1647174221" sldId="2147483677"/>
            <pc:sldLayoutMk cId="2700538520" sldId="2147483681"/>
          </pc:sldLayoutMkLst>
        </pc:sldLayoutChg>
        <pc:sldLayoutChg chg="del">
          <pc:chgData name="Sophie Pijl" userId="8bc13b89-5622-49ff-9119-3abc2bef079b" providerId="ADAL" clId="{ECB2C65E-A7F3-4CD6-8135-FADCE477762A}" dt="2024-02-23T12:15:47.802" v="11" actId="47"/>
          <pc:sldLayoutMkLst>
            <pc:docMk/>
            <pc:sldMasterMk cId="1647174221" sldId="2147483677"/>
            <pc:sldLayoutMk cId="3095178654" sldId="2147483682"/>
          </pc:sldLayoutMkLst>
        </pc:sldLayoutChg>
        <pc:sldLayoutChg chg="del">
          <pc:chgData name="Sophie Pijl" userId="8bc13b89-5622-49ff-9119-3abc2bef079b" providerId="ADAL" clId="{ECB2C65E-A7F3-4CD6-8135-FADCE477762A}" dt="2024-02-23T12:15:47.802" v="11" actId="47"/>
          <pc:sldLayoutMkLst>
            <pc:docMk/>
            <pc:sldMasterMk cId="1647174221" sldId="2147483677"/>
            <pc:sldLayoutMk cId="2813979447" sldId="2147483683"/>
          </pc:sldLayoutMkLst>
        </pc:sldLayoutChg>
        <pc:sldLayoutChg chg="del">
          <pc:chgData name="Sophie Pijl" userId="8bc13b89-5622-49ff-9119-3abc2bef079b" providerId="ADAL" clId="{ECB2C65E-A7F3-4CD6-8135-FADCE477762A}" dt="2024-02-23T12:15:47.802" v="11" actId="47"/>
          <pc:sldLayoutMkLst>
            <pc:docMk/>
            <pc:sldMasterMk cId="1647174221" sldId="2147483677"/>
            <pc:sldLayoutMk cId="3865723838" sldId="2147483684"/>
          </pc:sldLayoutMkLst>
        </pc:sldLayoutChg>
        <pc:sldLayoutChg chg="del">
          <pc:chgData name="Sophie Pijl" userId="8bc13b89-5622-49ff-9119-3abc2bef079b" providerId="ADAL" clId="{ECB2C65E-A7F3-4CD6-8135-FADCE477762A}" dt="2024-02-23T12:15:47.802" v="11" actId="47"/>
          <pc:sldLayoutMkLst>
            <pc:docMk/>
            <pc:sldMasterMk cId="1647174221" sldId="2147483677"/>
            <pc:sldLayoutMk cId="1088651028" sldId="2147483685"/>
          </pc:sldLayoutMkLst>
        </pc:sldLayoutChg>
        <pc:sldLayoutChg chg="del">
          <pc:chgData name="Sophie Pijl" userId="8bc13b89-5622-49ff-9119-3abc2bef079b" providerId="ADAL" clId="{ECB2C65E-A7F3-4CD6-8135-FADCE477762A}" dt="2024-02-23T12:15:47.802" v="11" actId="47"/>
          <pc:sldLayoutMkLst>
            <pc:docMk/>
            <pc:sldMasterMk cId="1647174221" sldId="2147483677"/>
            <pc:sldLayoutMk cId="1411936965" sldId="2147483686"/>
          </pc:sldLayoutMkLst>
        </pc:sldLayoutChg>
        <pc:sldLayoutChg chg="del">
          <pc:chgData name="Sophie Pijl" userId="8bc13b89-5622-49ff-9119-3abc2bef079b" providerId="ADAL" clId="{ECB2C65E-A7F3-4CD6-8135-FADCE477762A}" dt="2024-02-23T12:15:47.802" v="11" actId="47"/>
          <pc:sldLayoutMkLst>
            <pc:docMk/>
            <pc:sldMasterMk cId="1647174221" sldId="2147483677"/>
            <pc:sldLayoutMk cId="2471269111" sldId="2147483687"/>
          </pc:sldLayoutMkLst>
        </pc:sldLayoutChg>
        <pc:sldLayoutChg chg="del">
          <pc:chgData name="Sophie Pijl" userId="8bc13b89-5622-49ff-9119-3abc2bef079b" providerId="ADAL" clId="{ECB2C65E-A7F3-4CD6-8135-FADCE477762A}" dt="2024-02-23T12:15:47.802" v="11" actId="47"/>
          <pc:sldLayoutMkLst>
            <pc:docMk/>
            <pc:sldMasterMk cId="1647174221" sldId="2147483677"/>
            <pc:sldLayoutMk cId="3612914150" sldId="2147483688"/>
          </pc:sldLayoutMkLst>
        </pc:sldLayoutChg>
        <pc:sldLayoutChg chg="del">
          <pc:chgData name="Sophie Pijl" userId="8bc13b89-5622-49ff-9119-3abc2bef079b" providerId="ADAL" clId="{ECB2C65E-A7F3-4CD6-8135-FADCE477762A}" dt="2024-02-23T12:15:45.859" v="7" actId="47"/>
          <pc:sldLayoutMkLst>
            <pc:docMk/>
            <pc:sldMasterMk cId="1647174221" sldId="2147483677"/>
            <pc:sldLayoutMk cId="4280396397" sldId="2147483689"/>
          </pc:sldLayoutMkLst>
        </pc:sldLayoutChg>
        <pc:sldLayoutChg chg="del">
          <pc:chgData name="Sophie Pijl" userId="8bc13b89-5622-49ff-9119-3abc2bef079b" providerId="ADAL" clId="{ECB2C65E-A7F3-4CD6-8135-FADCE477762A}" dt="2024-02-23T12:15:47.802" v="11" actId="47"/>
          <pc:sldLayoutMkLst>
            <pc:docMk/>
            <pc:sldMasterMk cId="1647174221" sldId="2147483677"/>
            <pc:sldLayoutMk cId="927334442" sldId="2147483690"/>
          </pc:sldLayoutMkLst>
        </pc:sldLayoutChg>
        <pc:sldLayoutChg chg="del">
          <pc:chgData name="Sophie Pijl" userId="8bc13b89-5622-49ff-9119-3abc2bef079b" providerId="ADAL" clId="{ECB2C65E-A7F3-4CD6-8135-FADCE477762A}" dt="2024-02-23T12:15:45.344" v="6" actId="47"/>
          <pc:sldLayoutMkLst>
            <pc:docMk/>
            <pc:sldMasterMk cId="1647174221" sldId="2147483677"/>
            <pc:sldLayoutMk cId="1262755516" sldId="2147483691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8:41.41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8:43.15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8:43.799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8:58.79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8:59.44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00.042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00.9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01.81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0 318</inkml:trace>
  <inkml:trace contextRef="#ctx0" brushRef="#br0" timeOffset="1">1729 1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02.229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02.919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03.645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141 883,'0'-3,"-3"-10,-1-21,0-16,-2-21,-3-14,-4-9,-1-2,-3 4,3 9,0 12,3 15,0 11,2 8,2 6,3 10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39.4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40.059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40.855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41.32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110 1,'0'9,"-6"27,-8 16,-2 9,0 2,-2-5,3-5,4-8,4-6,3-6,2-6,2-4,0-4,1-4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57.378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58.20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58.945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59.566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08.528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09.272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10.406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11.3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1,'0'3,"0"4,0 4,0 5,0 7,0 3,0-2,0-3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11.829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0CD7DA-58ED-4564-BCF2-B374137EB3CC}" type="datetimeFigureOut">
              <a:rPr lang="en-NL" smtClean="0"/>
              <a:t>27/02/2024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DD895-57B4-4139-837E-F08A86316D2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952112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3BD2AA-3EA8-B14D-8336-B02438C8D5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74959BB-8C31-3B4F-ADB1-89BFEF2381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55AD839-7DD4-0048-9765-2A7B3BAC6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27-2-2024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59E8532-1149-7C43-BADA-922AE3323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E7600A3-B9D8-5548-8ABB-D15E17EE4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9205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98EDC7-FB98-A64E-BDA4-56ECD5B3E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544CB0-AF6A-9444-B054-0B37816F6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5355216-FEAA-244B-B7FB-1EC03BF11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27-2-2024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03DB9A-E246-4E4F-9456-3ED3DEC56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FC75FD8-F5D6-3F40-9FFC-9295A46A3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134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BE010A-97EF-1642-8E85-D097C8DF0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B3659C2-5CE7-DB4D-97E8-BDA307BD2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3BAAB62-1F8F-3342-BB8F-10B5FB0AA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27-2-2024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FEC0F9-E99A-2445-800E-17690DC65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146AF5F-A943-8445-9AC6-5DC19BF46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0473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19A7D9-8310-E44C-BF52-FEF0245C6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AF083A-D2BA-914B-A2E0-7DDCC03CC7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CCB72D0-5913-A145-9545-1155E14488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80CDF9B-82FB-5E4E-A72E-243877BC5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27-2-2024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981D9CA-9794-F74F-AAEC-834DAE0D0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7A08D06-7CC6-B446-A44E-7FDB2E5E1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6983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A965EC-8FA1-F34D-A6CB-169578A44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E72DE97-C731-8F40-AE7B-590ADD8DA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E13E1AD-D257-C948-97FD-71F0C633C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95769C2-8107-CF40-B832-AB3C29117D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69AE430-2104-AF4B-BBAC-25E525261E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96B3ADC-D1F7-0443-A5C7-531C47EF1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27-2-2024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AB159B6-9688-A643-8106-2549A09DE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A2E568A-B90F-2448-ADC8-4F73B831E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3243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48AB41-DB49-3F48-908B-E677D5EFE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6F48212-B546-6444-9369-FBFBBDC25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27-2-2024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7A8EDBD-836D-ED4C-A8BD-7CF1598C9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026320D-816D-EC41-9BF8-625656ABB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7577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82E35C6-3372-1049-952A-C2F11431E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27-2-2024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3BF19A9-B5B5-7847-A6C1-06158D841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0E49B72-CEBE-474B-A5B1-17957790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3740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CE10A5-81A9-B140-8F71-E4BEB8F85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779B83-385C-1642-90E3-B9D1042C0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1CFA55B-7173-CD49-9974-8B6D8BE1BB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435021C-0818-DF4F-9A7B-5A1976BC4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27-2-2024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6157F11-BC43-0B4D-A363-41CE6822D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BE4D5F3-26A0-5749-845F-D4FC282AB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495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FC8E2B-E006-CA46-A31F-2A5B335DF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D5C36FA-9C7C-D74A-BFA3-9AB9E0AF67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FF245D0-CFD0-EA40-B508-DEEB64B9DE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5466C3F-8B51-C743-AFC5-9FBC596DB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27-2-2024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A20ED3C-D2E0-124E-9C17-230645C9B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09B2F6E-5B47-F44D-A645-4A376FCD9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5643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A9A398-8AE0-D44A-921D-46149F6CE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3029933-4357-2E4E-81FE-BB3B70BBA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6528A42-1FE1-9B46-B81F-BE02025ED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27-2-2024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0170F00-7B7F-894B-934A-062D8E6D9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A3EDF00-C5E3-6641-B9EA-5EE94C1C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5212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9D6C9E0-8A41-A74D-866E-8CE19E6FB6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F7B3E8B-E114-EF49-AFB9-3EEF38B327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94AD16B-E180-9C46-AC29-CCF463B28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27-2-2024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12B10E5-F8FB-C54B-A352-05351722B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88C24F4-D6C8-C24C-9643-F887F24D7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5862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6_Title and Content">
    <p:bg>
      <p:bgPr>
        <a:solidFill>
          <a:srgbClr val="C416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3F5436-DB24-4306-B0F5-3D9669795C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2"/>
            <a:ext cx="12191999" cy="4983725"/>
          </a:xfrm>
          <a:custGeom>
            <a:avLst/>
            <a:gdLst>
              <a:gd name="connsiteX0" fmla="*/ 0 w 12191999"/>
              <a:gd name="connsiteY0" fmla="*/ 0 h 4983725"/>
              <a:gd name="connsiteX1" fmla="*/ 12191999 w 12191999"/>
              <a:gd name="connsiteY1" fmla="*/ 0 h 4983725"/>
              <a:gd name="connsiteX2" fmla="*/ 12191999 w 12191999"/>
              <a:gd name="connsiteY2" fmla="*/ 4229957 h 4983725"/>
              <a:gd name="connsiteX3" fmla="*/ 11863347 w 12191999"/>
              <a:gd name="connsiteY3" fmla="*/ 4319535 h 4983725"/>
              <a:gd name="connsiteX4" fmla="*/ 6096001 w 12191999"/>
              <a:gd name="connsiteY4" fmla="*/ 4983725 h 4983725"/>
              <a:gd name="connsiteX5" fmla="*/ 328654 w 12191999"/>
              <a:gd name="connsiteY5" fmla="*/ 4319535 h 4983725"/>
              <a:gd name="connsiteX6" fmla="*/ 0 w 12191999"/>
              <a:gd name="connsiteY6" fmla="*/ 4229957 h 498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4983725">
                <a:moveTo>
                  <a:pt x="0" y="0"/>
                </a:moveTo>
                <a:lnTo>
                  <a:pt x="12191999" y="0"/>
                </a:lnTo>
                <a:lnTo>
                  <a:pt x="12191999" y="4229957"/>
                </a:lnTo>
                <a:lnTo>
                  <a:pt x="11863347" y="4319535"/>
                </a:lnTo>
                <a:cubicBezTo>
                  <a:pt x="10255100" y="4736689"/>
                  <a:pt x="8258728" y="4983725"/>
                  <a:pt x="6096001" y="4983725"/>
                </a:cubicBezTo>
                <a:cubicBezTo>
                  <a:pt x="3933272" y="4983725"/>
                  <a:pt x="1936900" y="4736689"/>
                  <a:pt x="328654" y="4319535"/>
                </a:cubicBezTo>
                <a:lnTo>
                  <a:pt x="0" y="4229957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84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C7587CC4-6680-4D32-8FCC-DB9D6D50F24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804512" y="523413"/>
            <a:ext cx="3197215" cy="3197215"/>
          </a:xfrm>
          <a:prstGeom prst="ellipse">
            <a:avLst/>
          </a:prstGeom>
          <a:solidFill>
            <a:schemeClr val="bg1">
              <a:lumMod val="95000"/>
              <a:alpha val="25000"/>
            </a:schemeClr>
          </a:solidFill>
          <a:effectLst>
            <a:outerShdw blurRad="1270000" sx="102000" sy="102000" algn="ctr" rotWithShape="0">
              <a:prstClr val="black">
                <a:alpha val="18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8C26FD93-AB62-4D87-A581-0504A249C3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01727" y="1926759"/>
            <a:ext cx="2647543" cy="2647543"/>
          </a:xfrm>
          <a:prstGeom prst="ellipse">
            <a:avLst/>
          </a:prstGeom>
          <a:solidFill>
            <a:schemeClr val="bg1">
              <a:lumMod val="95000"/>
              <a:alpha val="25000"/>
            </a:schemeClr>
          </a:solidFill>
          <a:effectLst>
            <a:outerShdw blurRad="1270000" sx="102000" sy="102000" algn="ctr" rotWithShape="0">
              <a:prstClr val="black">
                <a:alpha val="18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15429013-852C-4D62-A7BD-1BF65EB7C0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42080" y="3764601"/>
            <a:ext cx="2503784" cy="2503784"/>
          </a:xfrm>
          <a:prstGeom prst="ellipse">
            <a:avLst/>
          </a:prstGeom>
          <a:solidFill>
            <a:schemeClr val="bg1">
              <a:lumMod val="95000"/>
              <a:alpha val="25000"/>
            </a:schemeClr>
          </a:solidFill>
          <a:effectLst>
            <a:outerShdw blurRad="1270000" sx="102000" sy="102000" algn="ctr" rotWithShape="0">
              <a:prstClr val="black">
                <a:alpha val="18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98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E84D8BEC-4885-49F4-90B8-3768F958C6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904343"/>
          </a:xfrm>
          <a:custGeom>
            <a:avLst/>
            <a:gdLst>
              <a:gd name="connsiteX0" fmla="*/ 0 w 11665131"/>
              <a:gd name="connsiteY0" fmla="*/ 0 h 4588076"/>
              <a:gd name="connsiteX1" fmla="*/ 11665131 w 11665131"/>
              <a:gd name="connsiteY1" fmla="*/ 0 h 4588076"/>
              <a:gd name="connsiteX2" fmla="*/ 11665131 w 11665131"/>
              <a:gd name="connsiteY2" fmla="*/ 4588076 h 4588076"/>
              <a:gd name="connsiteX3" fmla="*/ 0 w 11665131"/>
              <a:gd name="connsiteY3" fmla="*/ 4588076 h 4588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65131" h="4588076">
                <a:moveTo>
                  <a:pt x="0" y="0"/>
                </a:moveTo>
                <a:lnTo>
                  <a:pt x="11665131" y="0"/>
                </a:lnTo>
                <a:lnTo>
                  <a:pt x="11665131" y="4588076"/>
                </a:lnTo>
                <a:lnTo>
                  <a:pt x="0" y="4588076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7C63B3-3A2F-48A2-BCA9-3B20BCFD871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87062" y="2259975"/>
            <a:ext cx="4346027" cy="1644368"/>
          </a:xfrm>
          <a:custGeom>
            <a:avLst/>
            <a:gdLst>
              <a:gd name="connsiteX0" fmla="*/ 0 w 4346027"/>
              <a:gd name="connsiteY0" fmla="*/ 0 h 1644368"/>
              <a:gd name="connsiteX1" fmla="*/ 4346027 w 4346027"/>
              <a:gd name="connsiteY1" fmla="*/ 0 h 1644368"/>
              <a:gd name="connsiteX2" fmla="*/ 4346027 w 4346027"/>
              <a:gd name="connsiteY2" fmla="*/ 1644368 h 1644368"/>
              <a:gd name="connsiteX3" fmla="*/ 0 w 4346027"/>
              <a:gd name="connsiteY3" fmla="*/ 1644368 h 1644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6027" h="1644368">
                <a:moveTo>
                  <a:pt x="0" y="0"/>
                </a:moveTo>
                <a:lnTo>
                  <a:pt x="4346027" y="0"/>
                </a:lnTo>
                <a:lnTo>
                  <a:pt x="4346027" y="1644368"/>
                </a:lnTo>
                <a:lnTo>
                  <a:pt x="0" y="1644368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50C330B-595F-4760-8AE9-72E2AC7E096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58913" y="2259975"/>
            <a:ext cx="4346027" cy="1644368"/>
          </a:xfrm>
          <a:custGeom>
            <a:avLst/>
            <a:gdLst>
              <a:gd name="connsiteX0" fmla="*/ 0 w 4346027"/>
              <a:gd name="connsiteY0" fmla="*/ 0 h 1644368"/>
              <a:gd name="connsiteX1" fmla="*/ 4346027 w 4346027"/>
              <a:gd name="connsiteY1" fmla="*/ 0 h 1644368"/>
              <a:gd name="connsiteX2" fmla="*/ 4346027 w 4346027"/>
              <a:gd name="connsiteY2" fmla="*/ 1644368 h 1644368"/>
              <a:gd name="connsiteX3" fmla="*/ 0 w 4346027"/>
              <a:gd name="connsiteY3" fmla="*/ 1644368 h 1644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6027" h="1644368">
                <a:moveTo>
                  <a:pt x="0" y="0"/>
                </a:moveTo>
                <a:lnTo>
                  <a:pt x="4346027" y="0"/>
                </a:lnTo>
                <a:lnTo>
                  <a:pt x="4346027" y="1644368"/>
                </a:lnTo>
                <a:lnTo>
                  <a:pt x="0" y="1644368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E414D7-D6A9-470F-9371-2DD1D29F5F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1211348" cy="6858000"/>
          </a:xfrm>
          <a:custGeom>
            <a:avLst/>
            <a:gdLst>
              <a:gd name="connsiteX0" fmla="*/ 0 w 11211348"/>
              <a:gd name="connsiteY0" fmla="*/ 0 h 6858000"/>
              <a:gd name="connsiteX1" fmla="*/ 4353349 w 11211348"/>
              <a:gd name="connsiteY1" fmla="*/ 0 h 6858000"/>
              <a:gd name="connsiteX2" fmla="*/ 11211348 w 11211348"/>
              <a:gd name="connsiteY2" fmla="*/ 6858000 h 6858000"/>
              <a:gd name="connsiteX3" fmla="*/ 0 w 1121134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1348" h="6858000">
                <a:moveTo>
                  <a:pt x="0" y="0"/>
                </a:moveTo>
                <a:lnTo>
                  <a:pt x="4353349" y="0"/>
                </a:lnTo>
                <a:lnTo>
                  <a:pt x="1121134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03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0D2A4EFD-C1ED-46AD-9FCA-7C04808E7CB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362199"/>
            <a:ext cx="12192000" cy="3124199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D36D4A8E-5D7D-4440-B567-BC417E76AA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79172" y="2046514"/>
            <a:ext cx="5163870" cy="3755572"/>
          </a:xfrm>
          <a:custGeom>
            <a:avLst/>
            <a:gdLst>
              <a:gd name="connsiteX0" fmla="*/ 78690 w 5163870"/>
              <a:gd name="connsiteY0" fmla="*/ 0 h 3497318"/>
              <a:gd name="connsiteX1" fmla="*/ 5085180 w 5163870"/>
              <a:gd name="connsiteY1" fmla="*/ 0 h 3497318"/>
              <a:gd name="connsiteX2" fmla="*/ 5163870 w 5163870"/>
              <a:gd name="connsiteY2" fmla="*/ 78690 h 3497318"/>
              <a:gd name="connsiteX3" fmla="*/ 5163870 w 5163870"/>
              <a:gd name="connsiteY3" fmla="*/ 3418628 h 3497318"/>
              <a:gd name="connsiteX4" fmla="*/ 5085180 w 5163870"/>
              <a:gd name="connsiteY4" fmla="*/ 3497318 h 3497318"/>
              <a:gd name="connsiteX5" fmla="*/ 78690 w 5163870"/>
              <a:gd name="connsiteY5" fmla="*/ 3497318 h 3497318"/>
              <a:gd name="connsiteX6" fmla="*/ 0 w 5163870"/>
              <a:gd name="connsiteY6" fmla="*/ 3418628 h 3497318"/>
              <a:gd name="connsiteX7" fmla="*/ 0 w 5163870"/>
              <a:gd name="connsiteY7" fmla="*/ 78690 h 3497318"/>
              <a:gd name="connsiteX8" fmla="*/ 78690 w 5163870"/>
              <a:gd name="connsiteY8" fmla="*/ 0 h 3497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63870" h="3497318">
                <a:moveTo>
                  <a:pt x="78690" y="0"/>
                </a:moveTo>
                <a:lnTo>
                  <a:pt x="5085180" y="0"/>
                </a:lnTo>
                <a:cubicBezTo>
                  <a:pt x="5128639" y="0"/>
                  <a:pt x="5163870" y="35231"/>
                  <a:pt x="5163870" y="78690"/>
                </a:cubicBezTo>
                <a:lnTo>
                  <a:pt x="5163870" y="3418628"/>
                </a:lnTo>
                <a:cubicBezTo>
                  <a:pt x="5163870" y="3462087"/>
                  <a:pt x="5128639" y="3497318"/>
                  <a:pt x="5085180" y="3497318"/>
                </a:cubicBezTo>
                <a:lnTo>
                  <a:pt x="78690" y="3497318"/>
                </a:lnTo>
                <a:cubicBezTo>
                  <a:pt x="35231" y="3497318"/>
                  <a:pt x="0" y="3462087"/>
                  <a:pt x="0" y="3418628"/>
                </a:cubicBezTo>
                <a:lnTo>
                  <a:pt x="0" y="78690"/>
                </a:lnTo>
                <a:cubicBezTo>
                  <a:pt x="0" y="35231"/>
                  <a:pt x="35231" y="0"/>
                  <a:pt x="78690" y="0"/>
                </a:cubicBez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  <a:ln>
            <a:noFill/>
          </a:ln>
          <a:effectLst>
            <a:outerShdw blurRad="660400" dist="254000" dir="5400000" sx="94000" sy="9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98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13186E4-6FF9-2644-8B2E-3FBC28C9C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76617F-00D0-D54F-B48C-D0E43F9CE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D04E93C-2288-5B4E-9357-36B2787436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78674-0B07-204B-835B-1D838E7C0B14}" type="datetimeFigureOut">
              <a:rPr lang="nl-NL" smtClean="0"/>
              <a:t>27-2-2024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F2DF233-2AC8-6E4B-8886-D483797429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9AAE4C-D36A-1E45-975B-C8265222BF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813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18" Type="http://schemas.openxmlformats.org/officeDocument/2006/relationships/customXml" Target="../ink/ink8.xml"/><Relationship Id="rId26" Type="http://schemas.openxmlformats.org/officeDocument/2006/relationships/customXml" Target="../ink/ink14.xml"/><Relationship Id="rId3" Type="http://schemas.openxmlformats.org/officeDocument/2006/relationships/image" Target="../media/image4.png"/><Relationship Id="rId21" Type="http://schemas.openxmlformats.org/officeDocument/2006/relationships/customXml" Target="../ink/ink10.xml"/><Relationship Id="rId34" Type="http://schemas.openxmlformats.org/officeDocument/2006/relationships/customXml" Target="../ink/ink21.xml"/><Relationship Id="rId12" Type="http://schemas.openxmlformats.org/officeDocument/2006/relationships/customXml" Target="../ink/ink3.xml"/><Relationship Id="rId17" Type="http://schemas.openxmlformats.org/officeDocument/2006/relationships/customXml" Target="../ink/ink7.xml"/><Relationship Id="rId25" Type="http://schemas.openxmlformats.org/officeDocument/2006/relationships/customXml" Target="../ink/ink13.xml"/><Relationship Id="rId33" Type="http://schemas.openxmlformats.org/officeDocument/2006/relationships/customXml" Target="../ink/ink20.xml"/><Relationship Id="rId38" Type="http://schemas.openxmlformats.org/officeDocument/2006/relationships/customXml" Target="../ink/ink24.xml"/><Relationship Id="rId2" Type="http://schemas.openxmlformats.org/officeDocument/2006/relationships/image" Target="../media/image3.jpeg"/><Relationship Id="rId16" Type="http://schemas.openxmlformats.org/officeDocument/2006/relationships/customXml" Target="../ink/ink6.xml"/><Relationship Id="rId20" Type="http://schemas.openxmlformats.org/officeDocument/2006/relationships/customXml" Target="../ink/ink9.xml"/><Relationship Id="rId29" Type="http://schemas.openxmlformats.org/officeDocument/2006/relationships/customXml" Target="../ink/ink16.xml"/><Relationship Id="rId1" Type="http://schemas.openxmlformats.org/officeDocument/2006/relationships/slideLayout" Target="../slideLayouts/slideLayout16.xml"/><Relationship Id="rId11" Type="http://schemas.openxmlformats.org/officeDocument/2006/relationships/customXml" Target="../ink/ink2.xml"/><Relationship Id="rId24" Type="http://schemas.openxmlformats.org/officeDocument/2006/relationships/customXml" Target="../ink/ink12.xml"/><Relationship Id="rId32" Type="http://schemas.openxmlformats.org/officeDocument/2006/relationships/customXml" Target="../ink/ink19.xml"/><Relationship Id="rId37" Type="http://schemas.openxmlformats.org/officeDocument/2006/relationships/image" Target="../media/image12.png"/><Relationship Id="rId5" Type="http://schemas.openxmlformats.org/officeDocument/2006/relationships/customXml" Target="../ink/ink1.xml"/><Relationship Id="rId15" Type="http://schemas.openxmlformats.org/officeDocument/2006/relationships/customXml" Target="../ink/ink5.xml"/><Relationship Id="rId23" Type="http://schemas.openxmlformats.org/officeDocument/2006/relationships/image" Target="../media/image10.png"/><Relationship Id="rId28" Type="http://schemas.openxmlformats.org/officeDocument/2006/relationships/image" Target="../media/image11.png"/><Relationship Id="rId36" Type="http://schemas.openxmlformats.org/officeDocument/2006/relationships/customXml" Target="../ink/ink23.xml"/><Relationship Id="rId10" Type="http://schemas.openxmlformats.org/officeDocument/2006/relationships/image" Target="../media/image8.png"/><Relationship Id="rId19" Type="http://schemas.openxmlformats.org/officeDocument/2006/relationships/image" Target="../media/image9.png"/><Relationship Id="rId31" Type="http://schemas.openxmlformats.org/officeDocument/2006/relationships/customXml" Target="../ink/ink18.xml"/><Relationship Id="rId4" Type="http://schemas.openxmlformats.org/officeDocument/2006/relationships/image" Target="../media/image5.png"/><Relationship Id="rId14" Type="http://schemas.openxmlformats.org/officeDocument/2006/relationships/customXml" Target="../ink/ink4.xml"/><Relationship Id="rId22" Type="http://schemas.openxmlformats.org/officeDocument/2006/relationships/customXml" Target="../ink/ink11.xml"/><Relationship Id="rId27" Type="http://schemas.openxmlformats.org/officeDocument/2006/relationships/customXml" Target="../ink/ink15.xml"/><Relationship Id="rId30" Type="http://schemas.openxmlformats.org/officeDocument/2006/relationships/customXml" Target="../ink/ink17.xml"/><Relationship Id="rId35" Type="http://schemas.openxmlformats.org/officeDocument/2006/relationships/customXml" Target="../ink/ink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4.emf"/><Relationship Id="rId7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afbeelding 6" descr="Afbeelding met tekst, tekening, blauw, zwemmen&#10;&#10;Automatisch gegenereerde beschrijving">
            <a:extLst>
              <a:ext uri="{FF2B5EF4-FFF2-40B4-BE49-F238E27FC236}">
                <a16:creationId xmlns:a16="http://schemas.microsoft.com/office/drawing/2014/main" id="{6708C2DD-34F5-5248-92D1-D3150DAC3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0" b="199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5400AD08-9799-554B-9122-1355350464F1}"/>
              </a:ext>
            </a:extLst>
          </p:cNvPr>
          <p:cNvSpPr/>
          <p:nvPr/>
        </p:nvSpPr>
        <p:spPr>
          <a:xfrm>
            <a:off x="-1" y="-13256"/>
            <a:ext cx="12192000" cy="6941338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A21709CD-3DAA-934C-9E8A-DE01368CDA4F}"/>
              </a:ext>
            </a:extLst>
          </p:cNvPr>
          <p:cNvSpPr txBox="1"/>
          <p:nvPr/>
        </p:nvSpPr>
        <p:spPr>
          <a:xfrm>
            <a:off x="-17019" y="2679786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7200" b="1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Source Sans Pro Black" panose="020B0503030403020204" pitchFamily="34" charset="0"/>
                <a:ea typeface="Source Sans Pro Black" panose="020B0503030403020204" pitchFamily="34" charset="0"/>
                <a:cs typeface="+mn-cs"/>
              </a:rPr>
              <a:t>GLAUCOMA AWARENESS</a:t>
            </a:r>
            <a:endParaRPr kumimoji="0" lang="en-ID" sz="7200" b="1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Source Sans Pro Black" panose="020B0503030403020204" pitchFamily="34" charset="0"/>
              <a:ea typeface="Source Sans Pro Black" panose="020B0503030403020204" pitchFamily="34" charset="0"/>
              <a:cs typeface="+mn-cs"/>
            </a:endParaRP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707A4531-F529-9E47-944E-9171F4340613}"/>
              </a:ext>
            </a:extLst>
          </p:cNvPr>
          <p:cNvSpPr txBox="1"/>
          <p:nvPr/>
        </p:nvSpPr>
        <p:spPr>
          <a:xfrm>
            <a:off x="0" y="3857181"/>
            <a:ext cx="12209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0" i="0" u="none" strike="noStrike" kern="1200" cap="none" spc="60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THE WORLD GLAUCOMA ASSOCIATION</a:t>
            </a:r>
            <a:endParaRPr kumimoji="0" lang="en-ID" sz="1400" b="0" i="0" u="none" strike="noStrike" kern="1200" cap="none" spc="60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Lato" panose="020F0502020204030203" pitchFamily="34" charset="0"/>
            </a:endParaRPr>
          </a:p>
        </p:txBody>
      </p:sp>
      <p:sp>
        <p:nvSpPr>
          <p:cNvPr id="8" name="Parallellogram 7">
            <a:extLst>
              <a:ext uri="{FF2B5EF4-FFF2-40B4-BE49-F238E27FC236}">
                <a16:creationId xmlns:a16="http://schemas.microsoft.com/office/drawing/2014/main" id="{FD5ECCF9-DD1D-F042-9BF2-2F0B20C6A872}"/>
              </a:ext>
            </a:extLst>
          </p:cNvPr>
          <p:cNvSpPr/>
          <p:nvPr/>
        </p:nvSpPr>
        <p:spPr>
          <a:xfrm>
            <a:off x="-670560" y="-23890"/>
            <a:ext cx="9932339" cy="1010093"/>
          </a:xfrm>
          <a:prstGeom prst="parallelogram">
            <a:avLst>
              <a:gd name="adj" fmla="val 61842"/>
            </a:avLst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arallellogram 8">
            <a:extLst>
              <a:ext uri="{FF2B5EF4-FFF2-40B4-BE49-F238E27FC236}">
                <a16:creationId xmlns:a16="http://schemas.microsoft.com/office/drawing/2014/main" id="{5839D092-BD2E-864B-8A36-FEC9C965BA0A}"/>
              </a:ext>
            </a:extLst>
          </p:cNvPr>
          <p:cNvSpPr/>
          <p:nvPr/>
        </p:nvSpPr>
        <p:spPr>
          <a:xfrm>
            <a:off x="8581902" y="-23889"/>
            <a:ext cx="4386274" cy="1010093"/>
          </a:xfrm>
          <a:prstGeom prst="parallelogram">
            <a:avLst>
              <a:gd name="adj" fmla="val 61842"/>
            </a:avLst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20470946-4947-5A48-AAE7-AF45192E3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285" y="163687"/>
            <a:ext cx="4403653" cy="714467"/>
          </a:xfrm>
          <a:prstGeom prst="rect">
            <a:avLst/>
          </a:prstGeom>
        </p:spPr>
      </p:pic>
      <p:sp>
        <p:nvSpPr>
          <p:cNvPr id="11" name="Parallellogram 10">
            <a:extLst>
              <a:ext uri="{FF2B5EF4-FFF2-40B4-BE49-F238E27FC236}">
                <a16:creationId xmlns:a16="http://schemas.microsoft.com/office/drawing/2014/main" id="{842EC965-5583-F948-AC7C-3D96E2A4F74B}"/>
              </a:ext>
            </a:extLst>
          </p:cNvPr>
          <p:cNvSpPr/>
          <p:nvPr/>
        </p:nvSpPr>
        <p:spPr>
          <a:xfrm>
            <a:off x="8112639" y="-17261"/>
            <a:ext cx="701037" cy="1010093"/>
          </a:xfrm>
          <a:prstGeom prst="parallelogram">
            <a:avLst>
              <a:gd name="adj" fmla="val 89962"/>
            </a:avLst>
          </a:prstGeom>
          <a:solidFill>
            <a:srgbClr val="FFE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0764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984EC190-F7A0-6CD3-690B-83B877345E12}"/>
              </a:ext>
            </a:extLst>
          </p:cNvPr>
          <p:cNvSpPr/>
          <p:nvPr/>
        </p:nvSpPr>
        <p:spPr>
          <a:xfrm>
            <a:off x="5501018" y="208066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pic>
        <p:nvPicPr>
          <p:cNvPr id="37" name="Afbeelding 36">
            <a:extLst>
              <a:ext uri="{FF2B5EF4-FFF2-40B4-BE49-F238E27FC236}">
                <a16:creationId xmlns:a16="http://schemas.microsoft.com/office/drawing/2014/main" id="{C8CD84AB-5154-184F-B926-C8B4DEA32A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27" b="-3045"/>
          <a:stretch/>
        </p:blipFill>
        <p:spPr>
          <a:xfrm>
            <a:off x="0" y="-4578"/>
            <a:ext cx="12192000" cy="711788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B7F4183-ED26-4CAC-B1A2-2EF8B73CB649}"/>
              </a:ext>
            </a:extLst>
          </p:cNvPr>
          <p:cNvSpPr/>
          <p:nvPr/>
        </p:nvSpPr>
        <p:spPr>
          <a:xfrm>
            <a:off x="0" y="2362199"/>
            <a:ext cx="12192000" cy="3124200"/>
          </a:xfrm>
          <a:prstGeom prst="rect">
            <a:avLst/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435A990-80E0-4AC0-BC57-5B7DAC27630E}"/>
              </a:ext>
            </a:extLst>
          </p:cNvPr>
          <p:cNvSpPr/>
          <p:nvPr/>
        </p:nvSpPr>
        <p:spPr>
          <a:xfrm>
            <a:off x="6779172" y="2046514"/>
            <a:ext cx="5163870" cy="3755572"/>
          </a:xfrm>
          <a:prstGeom prst="roundRect">
            <a:avLst>
              <a:gd name="adj" fmla="val 2250"/>
            </a:avLst>
          </a:prstGeom>
          <a:solidFill>
            <a:srgbClr val="213F78"/>
          </a:solidFill>
          <a:ln>
            <a:noFill/>
          </a:ln>
          <a:effectLst>
            <a:outerShdw blurRad="660400" dist="254000" dir="8100000" sx="94000" sy="94000" algn="tr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2A4394F-8710-439C-8B71-B19D3A86480A}"/>
              </a:ext>
            </a:extLst>
          </p:cNvPr>
          <p:cNvGrpSpPr/>
          <p:nvPr/>
        </p:nvGrpSpPr>
        <p:grpSpPr>
          <a:xfrm>
            <a:off x="1582949" y="358383"/>
            <a:ext cx="9026102" cy="1536254"/>
            <a:chOff x="4329828" y="461336"/>
            <a:chExt cx="4151064" cy="1536254"/>
          </a:xfrm>
        </p:grpSpPr>
        <p:sp>
          <p:nvSpPr>
            <p:cNvPr id="17" name="Text Placeholder 2">
              <a:extLst>
                <a:ext uri="{FF2B5EF4-FFF2-40B4-BE49-F238E27FC236}">
                  <a16:creationId xmlns:a16="http://schemas.microsoft.com/office/drawing/2014/main" id="{A0752E83-854B-4D4B-B9DC-722066748E76}"/>
                </a:ext>
              </a:extLst>
            </p:cNvPr>
            <p:cNvSpPr txBox="1">
              <a:spLocks/>
            </p:cNvSpPr>
            <p:nvPr/>
          </p:nvSpPr>
          <p:spPr>
            <a:xfrm>
              <a:off x="4329828" y="461336"/>
              <a:ext cx="4151064" cy="647495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460754" rtl="0" eaLnBrk="1" fontAlgn="auto" latinLnBrk="0" hangingPunct="1">
                <a:lnSpc>
                  <a:spcPct val="90000"/>
                </a:lnSpc>
                <a:spcBef>
                  <a:spcPts val="1598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213F78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Glaucoma is </a:t>
              </a:r>
              <a:r>
                <a:rPr kumimoji="0" lang="en-US" sz="4400" b="1" i="0" u="none" strike="noStrike" kern="1200" cap="none" spc="0" normalizeH="0" baseline="0" noProof="0">
                  <a:ln>
                    <a:noFill/>
                  </a:ln>
                  <a:solidFill>
                    <a:srgbClr val="213F78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the #2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213F78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cause of preventable irreversible blindness.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53C0934-19C7-496A-97C8-2B93575DC44A}"/>
                </a:ext>
              </a:extLst>
            </p:cNvPr>
            <p:cNvSpPr/>
            <p:nvPr/>
          </p:nvSpPr>
          <p:spPr>
            <a:xfrm>
              <a:off x="5226232" y="1937330"/>
              <a:ext cx="2504961" cy="60260"/>
            </a:xfrm>
            <a:prstGeom prst="rect">
              <a:avLst/>
            </a:prstGeom>
            <a:solidFill>
              <a:srgbClr val="C416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Rectangle 9">
            <a:extLst>
              <a:ext uri="{FF2B5EF4-FFF2-40B4-BE49-F238E27FC236}">
                <a16:creationId xmlns:a16="http://schemas.microsoft.com/office/drawing/2014/main" id="{8143382A-B005-4CB8-A1BC-1744A7A16896}"/>
              </a:ext>
            </a:extLst>
          </p:cNvPr>
          <p:cNvSpPr>
            <a:spLocks/>
          </p:cNvSpPr>
          <p:nvPr/>
        </p:nvSpPr>
        <p:spPr bwMode="auto">
          <a:xfrm>
            <a:off x="474151" y="4252936"/>
            <a:ext cx="5830871" cy="927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No. of people estimated to have glaucoma is expected to increase </a:t>
            </a:r>
          </a:p>
        </p:txBody>
      </p:sp>
      <p:sp>
        <p:nvSpPr>
          <p:cNvPr id="38" name="Tekstvak 37">
            <a:extLst>
              <a:ext uri="{FF2B5EF4-FFF2-40B4-BE49-F238E27FC236}">
                <a16:creationId xmlns:a16="http://schemas.microsoft.com/office/drawing/2014/main" id="{E161923C-27CB-E946-9247-C5169344531F}"/>
              </a:ext>
            </a:extLst>
          </p:cNvPr>
          <p:cNvSpPr txBox="1"/>
          <p:nvPr/>
        </p:nvSpPr>
        <p:spPr>
          <a:xfrm>
            <a:off x="6526924" y="6480767"/>
            <a:ext cx="548059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Vision Loss Expert Group of the Global Burden of Disease Study. Lancet Global Health 2020. 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50DA1F16-DAB1-3E42-A0CF-1985F476B5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  <p:sp>
        <p:nvSpPr>
          <p:cNvPr id="18" name="Rectangle 9">
            <a:extLst>
              <a:ext uri="{FF2B5EF4-FFF2-40B4-BE49-F238E27FC236}">
                <a16:creationId xmlns:a16="http://schemas.microsoft.com/office/drawing/2014/main" id="{E118E182-778D-A64E-AB76-A2C8CE955EFF}"/>
              </a:ext>
            </a:extLst>
          </p:cNvPr>
          <p:cNvSpPr>
            <a:spLocks/>
          </p:cNvSpPr>
          <p:nvPr/>
        </p:nvSpPr>
        <p:spPr bwMode="auto">
          <a:xfrm>
            <a:off x="6779172" y="3205843"/>
            <a:ext cx="486629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8890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people have </a:t>
            </a:r>
          </a:p>
          <a:p>
            <a:pPr marL="8890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moderate or severe distance </a:t>
            </a:r>
          </a:p>
          <a:p>
            <a:pPr marL="8890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vision impairment or blindness from glaucoma</a:t>
            </a:r>
          </a:p>
        </p:txBody>
      </p:sp>
      <p:sp>
        <p:nvSpPr>
          <p:cNvPr id="20" name="Rectangle 9">
            <a:extLst>
              <a:ext uri="{FF2B5EF4-FFF2-40B4-BE49-F238E27FC236}">
                <a16:creationId xmlns:a16="http://schemas.microsoft.com/office/drawing/2014/main" id="{2F8AF70E-95A0-154A-A5FF-3828F0D2DEF6}"/>
              </a:ext>
            </a:extLst>
          </p:cNvPr>
          <p:cNvSpPr>
            <a:spLocks/>
          </p:cNvSpPr>
          <p:nvPr/>
        </p:nvSpPr>
        <p:spPr bwMode="auto">
          <a:xfrm>
            <a:off x="7034710" y="1730944"/>
            <a:ext cx="1661632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8890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7.7 </a:t>
            </a: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127BFF63-9FDD-A443-A19E-37BCDEA5FEBB}"/>
              </a:ext>
            </a:extLst>
          </p:cNvPr>
          <p:cNvSpPr>
            <a:spLocks/>
          </p:cNvSpPr>
          <p:nvPr/>
        </p:nvSpPr>
        <p:spPr bwMode="auto">
          <a:xfrm>
            <a:off x="7283668" y="3035377"/>
            <a:ext cx="2285999" cy="1346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8890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million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5324CE8-F650-F74D-BDF1-FEC87C4A88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37" y="1940574"/>
            <a:ext cx="4498735" cy="253053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2C67944-0766-AE97-D54A-6AA5116238FF}"/>
                  </a:ext>
                </a:extLst>
              </p14:cNvPr>
              <p14:cNvContentPartPr/>
              <p14:nvPr/>
            </p14:nvContentPartPr>
            <p14:xfrm>
              <a:off x="3328450" y="16951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2C67944-0766-AE97-D54A-6AA5116238F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74810" y="6151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AFE6A0B-7A08-A144-7BA4-467A6BB123E2}"/>
                  </a:ext>
                </a:extLst>
              </p14:cNvPr>
              <p14:cNvContentPartPr/>
              <p14:nvPr/>
            </p14:nvContentPartPr>
            <p14:xfrm>
              <a:off x="6032410" y="8851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AFE6A0B-7A08-A144-7BA4-467A6BB123E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978410" y="-191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6BBF861-B9A2-7F6E-D1F0-E4309E7D64F5}"/>
                  </a:ext>
                </a:extLst>
              </p14:cNvPr>
              <p14:cNvContentPartPr/>
              <p14:nvPr/>
            </p14:nvContentPartPr>
            <p14:xfrm>
              <a:off x="5301070" y="203437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6BBF861-B9A2-7F6E-D1F0-E4309E7D64F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247070" y="95437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F8E7786-81DC-6B16-0DBB-33BFBE09B7A9}"/>
                  </a:ext>
                </a:extLst>
              </p14:cNvPr>
              <p14:cNvContentPartPr/>
              <p14:nvPr/>
            </p14:nvContentPartPr>
            <p14:xfrm>
              <a:off x="1120931" y="75007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F8E7786-81DC-6B16-0DBB-33BFBE09B7A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66931" y="64207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D7D25634-6804-31E5-0901-8453F2EAFEAA}"/>
                  </a:ext>
                </a:extLst>
              </p14:cNvPr>
              <p14:cNvContentPartPr/>
              <p14:nvPr/>
            </p14:nvContentPartPr>
            <p14:xfrm>
              <a:off x="1393964" y="616113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D7D25634-6804-31E5-0901-8453F2EAFEA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39964" y="508113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8083967-6F61-2B7E-B3FB-8EE05E859448}"/>
                  </a:ext>
                </a:extLst>
              </p14:cNvPr>
              <p14:cNvContentPartPr/>
              <p14:nvPr/>
            </p14:nvContentPartPr>
            <p14:xfrm>
              <a:off x="1238540" y="659650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8083967-6F61-2B7E-B3FB-8EE05E85944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84540" y="55165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3309AB8D-2FE6-DD9C-675E-09F0D2A35B1F}"/>
                  </a:ext>
                </a:extLst>
              </p14:cNvPr>
              <p14:cNvContentPartPr/>
              <p14:nvPr/>
            </p14:nvContentPartPr>
            <p14:xfrm>
              <a:off x="1847770" y="920110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3309AB8D-2FE6-DD9C-675E-09F0D2A35B1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793770" y="81247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1A457C70-150F-A522-9E97-270AEFF37F05}"/>
                  </a:ext>
                </a:extLst>
              </p14:cNvPr>
              <p14:cNvContentPartPr/>
              <p14:nvPr/>
            </p14:nvContentPartPr>
            <p14:xfrm>
              <a:off x="1847770" y="805990"/>
              <a:ext cx="622800" cy="1144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1A457C70-150F-A522-9E97-270AEFF37F0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793770" y="698350"/>
                <a:ext cx="730440" cy="33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2F93401-13CE-F08F-1D82-1A532C5C6BB2}"/>
                  </a:ext>
                </a:extLst>
              </p14:cNvPr>
              <p14:cNvContentPartPr/>
              <p14:nvPr/>
            </p14:nvContentPartPr>
            <p14:xfrm>
              <a:off x="2470210" y="805990"/>
              <a:ext cx="360" cy="3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2F93401-13CE-F08F-1D82-1A532C5C6BB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416210" y="69835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9A558B3F-3C33-B9B9-AA3C-D7CEE91E8827}"/>
                  </a:ext>
                </a:extLst>
              </p14:cNvPr>
              <p14:cNvContentPartPr/>
              <p14:nvPr/>
            </p14:nvContentPartPr>
            <p14:xfrm>
              <a:off x="2470210" y="805990"/>
              <a:ext cx="360" cy="3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A558B3F-3C33-B9B9-AA3C-D7CEE91E882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416210" y="69835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9E14E172-FC1E-2B70-8337-47EC63119BC7}"/>
                  </a:ext>
                </a:extLst>
              </p14:cNvPr>
              <p14:cNvContentPartPr/>
              <p14:nvPr/>
            </p14:nvContentPartPr>
            <p14:xfrm>
              <a:off x="1644730" y="501070"/>
              <a:ext cx="50760" cy="3178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9E14E172-FC1E-2B70-8337-47EC63119BC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591090" y="393430"/>
                <a:ext cx="158400" cy="53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CAB8D170-4B24-4061-D4DE-293510B44C87}"/>
                  </a:ext>
                </a:extLst>
              </p14:cNvPr>
              <p14:cNvContentPartPr/>
              <p14:nvPr/>
            </p14:nvContentPartPr>
            <p14:xfrm>
              <a:off x="5606890" y="206506"/>
              <a:ext cx="360" cy="3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CAB8D170-4B24-4061-D4DE-293510B44C8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552890" y="9850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FFB99BAD-454A-D141-66FD-305D6B211BC9}"/>
                  </a:ext>
                </a:extLst>
              </p14:cNvPr>
              <p14:cNvContentPartPr/>
              <p14:nvPr/>
            </p14:nvContentPartPr>
            <p14:xfrm>
              <a:off x="5535250" y="195498"/>
              <a:ext cx="360" cy="3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FFB99BAD-454A-D141-66FD-305D6B211BC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481250" y="87498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2EFD6E38-E2C6-DAE6-623D-C38A13348CA2}"/>
                  </a:ext>
                </a:extLst>
              </p14:cNvPr>
              <p14:cNvContentPartPr/>
              <p14:nvPr/>
            </p14:nvContentPartPr>
            <p14:xfrm>
              <a:off x="4559290" y="139270"/>
              <a:ext cx="360" cy="3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2EFD6E38-E2C6-DAE6-623D-C38A13348CA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505290" y="316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F7588F87-9FFD-B1FE-71AC-68FD18E0D04D}"/>
                  </a:ext>
                </a:extLst>
              </p14:cNvPr>
              <p14:cNvContentPartPr/>
              <p14:nvPr/>
            </p14:nvContentPartPr>
            <p14:xfrm>
              <a:off x="5027650" y="132790"/>
              <a:ext cx="39600" cy="1922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F7588F87-9FFD-B1FE-71AC-68FD18E0D04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974010" y="25150"/>
                <a:ext cx="147240" cy="40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031E0B8B-A1C9-8027-3A55-51084819FF08}"/>
                  </a:ext>
                </a:extLst>
              </p14:cNvPr>
              <p14:cNvContentPartPr/>
              <p14:nvPr/>
            </p14:nvContentPartPr>
            <p14:xfrm>
              <a:off x="602890" y="196150"/>
              <a:ext cx="360" cy="3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031E0B8B-A1C9-8027-3A55-51084819FF0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9250" y="8851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26DB0F77-40ED-2C0D-D4A8-F0E12A83F67E}"/>
                  </a:ext>
                </a:extLst>
              </p14:cNvPr>
              <p14:cNvContentPartPr/>
              <p14:nvPr/>
            </p14:nvContentPartPr>
            <p14:xfrm>
              <a:off x="949672" y="247037"/>
              <a:ext cx="360" cy="3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26DB0F77-40ED-2C0D-D4A8-F0E12A83F67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95672" y="139037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6F631746-17E3-B062-C85B-23A2997C5DC2}"/>
                  </a:ext>
                </a:extLst>
              </p14:cNvPr>
              <p14:cNvContentPartPr/>
              <p14:nvPr/>
            </p14:nvContentPartPr>
            <p14:xfrm>
              <a:off x="1015450" y="475870"/>
              <a:ext cx="360" cy="3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6F631746-17E3-B062-C85B-23A2997C5DC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1810" y="3682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E13C1DD8-E278-0210-B1E4-DB6B80AB40BF}"/>
                  </a:ext>
                </a:extLst>
              </p14:cNvPr>
              <p14:cNvContentPartPr/>
              <p14:nvPr/>
            </p14:nvContentPartPr>
            <p14:xfrm>
              <a:off x="1015450" y="475870"/>
              <a:ext cx="360" cy="3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E13C1DD8-E278-0210-B1E4-DB6B80AB40B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1810" y="3682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AFBCB94A-DFBA-EDA9-D06B-E17E2EFD2F17}"/>
                  </a:ext>
                </a:extLst>
              </p14:cNvPr>
              <p14:cNvContentPartPr/>
              <p14:nvPr/>
            </p14:nvContentPartPr>
            <p14:xfrm>
              <a:off x="1695490" y="418630"/>
              <a:ext cx="360" cy="3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AFBCB94A-DFBA-EDA9-D06B-E17E2EFD2F1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41490" y="3109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AB7ED9AB-A8F9-2558-7A47-50692B30E653}"/>
                  </a:ext>
                </a:extLst>
              </p14:cNvPr>
              <p14:cNvContentPartPr/>
              <p14:nvPr/>
            </p14:nvContentPartPr>
            <p14:xfrm>
              <a:off x="1015450" y="6451150"/>
              <a:ext cx="360" cy="3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AB7ED9AB-A8F9-2558-7A47-50692B30E65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1810" y="634351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B42B60FF-0D62-517F-73F6-3D4F15225819}"/>
                  </a:ext>
                </a:extLst>
              </p14:cNvPr>
              <p14:cNvContentPartPr/>
              <p14:nvPr/>
            </p14:nvContentPartPr>
            <p14:xfrm>
              <a:off x="8820250" y="6648070"/>
              <a:ext cx="360" cy="3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B42B60FF-0D62-517F-73F6-3D4F1522581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66250" y="65404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0A296DEB-1970-4758-D167-63E939F0D7FE}"/>
                  </a:ext>
                </a:extLst>
              </p14:cNvPr>
              <p14:cNvContentPartPr/>
              <p14:nvPr/>
            </p14:nvContentPartPr>
            <p14:xfrm>
              <a:off x="2152690" y="774310"/>
              <a:ext cx="360" cy="4752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0A296DEB-1970-4758-D167-63E939F0D7FE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098690" y="666670"/>
                <a:ext cx="108000" cy="26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27C955E5-0CFE-B081-2055-8F6097FBBBB3}"/>
                  </a:ext>
                </a:extLst>
              </p14:cNvPr>
              <p14:cNvContentPartPr/>
              <p14:nvPr/>
            </p14:nvContentPartPr>
            <p14:xfrm>
              <a:off x="2152690" y="831190"/>
              <a:ext cx="360" cy="3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27C955E5-0CFE-B081-2055-8F6097FBBBB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098690" y="723550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4079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conveyor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2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31" presetID="3" presetClass="entr" presetSubtype="5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vertical)">
                                          <p:cBhvr>
                                            <p:cTn id="33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3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26" grpId="0"/>
          <p:bldP spid="18" grpId="0"/>
          <p:bldP spid="20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2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31" presetID="3" presetClass="entr" presetSubtype="5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vertical)">
                                          <p:cBhvr>
                                            <p:cTn id="33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3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26" grpId="0"/>
          <p:bldP spid="18" grpId="0"/>
          <p:bldP spid="20" grpId="0"/>
          <p:bldP spid="21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DF43603-5DE8-C1EA-A6C3-7996A2713D6B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7E4E60CC-EAC0-A440-B669-4CD3C72090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-1162"/>
            <a:ext cx="12192000" cy="3904343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C4E5225-BDFD-49A5-94F8-69CAB2151F04}"/>
              </a:ext>
            </a:extLst>
          </p:cNvPr>
          <p:cNvSpPr/>
          <p:nvPr/>
        </p:nvSpPr>
        <p:spPr>
          <a:xfrm>
            <a:off x="1474839" y="2259974"/>
            <a:ext cx="4458249" cy="3904343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46100" dist="355600" dir="5400000" sx="92000" sy="9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E3BCCCC-AA3C-4B64-9C60-C0886BEFCF2B}"/>
              </a:ext>
            </a:extLst>
          </p:cNvPr>
          <p:cNvSpPr/>
          <p:nvPr/>
        </p:nvSpPr>
        <p:spPr>
          <a:xfrm>
            <a:off x="6258912" y="2259975"/>
            <a:ext cx="4458249" cy="3904342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46100" dist="355600" dir="5400000" sx="92000" sy="9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270F843-A623-42FE-A794-7AAC40B45DE9}"/>
              </a:ext>
            </a:extLst>
          </p:cNvPr>
          <p:cNvGrpSpPr/>
          <p:nvPr/>
        </p:nvGrpSpPr>
        <p:grpSpPr>
          <a:xfrm>
            <a:off x="2031344" y="680983"/>
            <a:ext cx="8129311" cy="1129797"/>
            <a:chOff x="2031344" y="816848"/>
            <a:chExt cx="8129311" cy="1129797"/>
          </a:xfrm>
        </p:grpSpPr>
        <p:sp>
          <p:nvSpPr>
            <p:cNvPr id="23" name="Text Placeholder 2">
              <a:extLst>
                <a:ext uri="{FF2B5EF4-FFF2-40B4-BE49-F238E27FC236}">
                  <a16:creationId xmlns:a16="http://schemas.microsoft.com/office/drawing/2014/main" id="{2ECB7EC5-6407-4135-B578-AFEA27F03199}"/>
                </a:ext>
              </a:extLst>
            </p:cNvPr>
            <p:cNvSpPr txBox="1">
              <a:spLocks/>
            </p:cNvSpPr>
            <p:nvPr/>
          </p:nvSpPr>
          <p:spPr>
            <a:xfrm>
              <a:off x="2031344" y="816848"/>
              <a:ext cx="8129311" cy="721531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460754" rtl="0" eaLnBrk="1" fontAlgn="auto" latinLnBrk="0" hangingPunct="1">
                <a:lnSpc>
                  <a:spcPct val="90000"/>
                </a:lnSpc>
                <a:spcBef>
                  <a:spcPts val="1598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What is 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Glaucoma </a:t>
              </a: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anyway?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47A80F1-888A-407A-BD6A-CBCFADB41CA0}"/>
                </a:ext>
              </a:extLst>
            </p:cNvPr>
            <p:cNvSpPr/>
            <p:nvPr/>
          </p:nvSpPr>
          <p:spPr>
            <a:xfrm>
              <a:off x="4044950" y="1900926"/>
              <a:ext cx="4070350" cy="4571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157E4AC-A578-4758-BECC-034DE28C6D98}"/>
              </a:ext>
            </a:extLst>
          </p:cNvPr>
          <p:cNvSpPr/>
          <p:nvPr/>
        </p:nvSpPr>
        <p:spPr>
          <a:xfrm>
            <a:off x="6621780" y="4565455"/>
            <a:ext cx="3620290" cy="1066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… similar to how the information from a camera is transmitted to a monitor screen!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032AFD2-5679-4BD2-8D20-A42A4BA8BFEB}"/>
              </a:ext>
            </a:extLst>
          </p:cNvPr>
          <p:cNvSpPr/>
          <p:nvPr/>
        </p:nvSpPr>
        <p:spPr>
          <a:xfrm>
            <a:off x="1949930" y="4399256"/>
            <a:ext cx="3620290" cy="1398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The optic nerve comprises of millions of nerve fibers that carry signals of what we see.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It runs from the eye to the brain.   </a:t>
            </a:r>
          </a:p>
        </p:txBody>
      </p:sp>
      <p:pic>
        <p:nvPicPr>
          <p:cNvPr id="5" name="Tijdelijke aanduiding voor afbeelding 4">
            <a:extLst>
              <a:ext uri="{FF2B5EF4-FFF2-40B4-BE49-F238E27FC236}">
                <a16:creationId xmlns:a16="http://schemas.microsoft.com/office/drawing/2014/main" id="{69722581-D310-A748-80DD-84011F36867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281" r="281"/>
          <a:stretch/>
        </p:blipFill>
        <p:spPr>
          <a:xfrm>
            <a:off x="6315024" y="2333377"/>
            <a:ext cx="4346027" cy="1644368"/>
          </a:xfrm>
        </p:spPr>
      </p:pic>
      <p:pic>
        <p:nvPicPr>
          <p:cNvPr id="3" name="Tijdelijke aanduiding voor afbeelding 2">
            <a:extLst>
              <a:ext uri="{FF2B5EF4-FFF2-40B4-BE49-F238E27FC236}">
                <a16:creationId xmlns:a16="http://schemas.microsoft.com/office/drawing/2014/main" id="{49F4D29F-4E6D-4A48-8947-257EF58A16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 l="281" r="281"/>
          <a:stretch/>
        </p:blipFill>
        <p:spPr>
          <a:xfrm>
            <a:off x="1530949" y="2406778"/>
            <a:ext cx="4346027" cy="1644368"/>
          </a:xfrm>
        </p:spPr>
      </p:pic>
      <p:pic>
        <p:nvPicPr>
          <p:cNvPr id="35" name="Afbeelding 34">
            <a:extLst>
              <a:ext uri="{FF2B5EF4-FFF2-40B4-BE49-F238E27FC236}">
                <a16:creationId xmlns:a16="http://schemas.microsoft.com/office/drawing/2014/main" id="{FCE12648-D6B9-6F43-9123-112F2DEBCC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309316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 animBg="1"/>
          <p:bldP spid="10" grpId="0" animBg="1"/>
          <p:bldP spid="26" grpId="0"/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 animBg="1"/>
          <p:bldP spid="10" grpId="0" animBg="1"/>
          <p:bldP spid="26" grpId="0"/>
          <p:bldP spid="28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4C6F57-F554-20D4-E95F-D5AA02A15418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7E4E60CC-EAC0-A440-B669-4CD3C72090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3904343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C4E5225-BDFD-49A5-94F8-69CAB2151F04}"/>
              </a:ext>
            </a:extLst>
          </p:cNvPr>
          <p:cNvSpPr/>
          <p:nvPr/>
        </p:nvSpPr>
        <p:spPr>
          <a:xfrm>
            <a:off x="1474839" y="2259974"/>
            <a:ext cx="4458249" cy="3904343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46100" dist="355600" dir="5400000" sx="92000" sy="9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E3BCCCC-AA3C-4B64-9C60-C0886BEFCF2B}"/>
              </a:ext>
            </a:extLst>
          </p:cNvPr>
          <p:cNvSpPr/>
          <p:nvPr/>
        </p:nvSpPr>
        <p:spPr>
          <a:xfrm>
            <a:off x="6258912" y="2259975"/>
            <a:ext cx="4458249" cy="3904342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46100" dist="355600" dir="5400000" sx="92000" sy="9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270F843-A623-42FE-A794-7AAC40B45DE9}"/>
              </a:ext>
            </a:extLst>
          </p:cNvPr>
          <p:cNvGrpSpPr/>
          <p:nvPr/>
        </p:nvGrpSpPr>
        <p:grpSpPr>
          <a:xfrm>
            <a:off x="1949973" y="677214"/>
            <a:ext cx="8292053" cy="1136114"/>
            <a:chOff x="1949973" y="813080"/>
            <a:chExt cx="8292053" cy="996929"/>
          </a:xfrm>
        </p:grpSpPr>
        <p:sp>
          <p:nvSpPr>
            <p:cNvPr id="23" name="Text Placeholder 2">
              <a:extLst>
                <a:ext uri="{FF2B5EF4-FFF2-40B4-BE49-F238E27FC236}">
                  <a16:creationId xmlns:a16="http://schemas.microsoft.com/office/drawing/2014/main" id="{2ECB7EC5-6407-4135-B578-AFEA27F03199}"/>
                </a:ext>
              </a:extLst>
            </p:cNvPr>
            <p:cNvSpPr txBox="1">
              <a:spLocks/>
            </p:cNvSpPr>
            <p:nvPr/>
          </p:nvSpPr>
          <p:spPr>
            <a:xfrm>
              <a:off x="1949973" y="813080"/>
              <a:ext cx="8292053" cy="721531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460754" rtl="0" eaLnBrk="1" fontAlgn="auto" latinLnBrk="0" hangingPunct="1">
                <a:lnSpc>
                  <a:spcPct val="90000"/>
                </a:lnSpc>
                <a:spcBef>
                  <a:spcPts val="1598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What is </a:t>
              </a:r>
              <a:r>
                <a:rPr kumimoji="0" lang="en-US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Glaucoma </a:t>
              </a:r>
              <a:r>
                <a:rPr kumimoji="0" lang="en-US" sz="5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anyway?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47A80F1-888A-407A-BD6A-CBCFADB41CA0}"/>
                </a:ext>
              </a:extLst>
            </p:cNvPr>
            <p:cNvSpPr/>
            <p:nvPr/>
          </p:nvSpPr>
          <p:spPr>
            <a:xfrm>
              <a:off x="4064000" y="1769891"/>
              <a:ext cx="4064000" cy="4011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157E4AC-A578-4758-BECC-034DE28C6D98}"/>
              </a:ext>
            </a:extLst>
          </p:cNvPr>
          <p:cNvSpPr/>
          <p:nvPr/>
        </p:nvSpPr>
        <p:spPr>
          <a:xfrm>
            <a:off x="6500586" y="4550313"/>
            <a:ext cx="3977393" cy="1066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… Like a wire that becomes progressively frayed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and thinner.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032AFD2-5679-4BD2-8D20-A42A4BA8BFEB}"/>
              </a:ext>
            </a:extLst>
          </p:cNvPr>
          <p:cNvSpPr/>
          <p:nvPr/>
        </p:nvSpPr>
        <p:spPr>
          <a:xfrm>
            <a:off x="1949930" y="4544900"/>
            <a:ext cx="3620290" cy="1066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In glaucoma, the nerve fibers in the optic nerve are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progressively damaged.</a:t>
            </a:r>
          </a:p>
        </p:txBody>
      </p:sp>
      <p:pic>
        <p:nvPicPr>
          <p:cNvPr id="5" name="Tijdelijke aanduiding voor afbeelding 4">
            <a:extLst>
              <a:ext uri="{FF2B5EF4-FFF2-40B4-BE49-F238E27FC236}">
                <a16:creationId xmlns:a16="http://schemas.microsoft.com/office/drawing/2014/main" id="{69722581-D310-A748-80DD-84011F36867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281" r="281"/>
          <a:stretch/>
        </p:blipFill>
        <p:spPr>
          <a:xfrm>
            <a:off x="6316889" y="2432513"/>
            <a:ext cx="4346027" cy="1644368"/>
          </a:xfrm>
        </p:spPr>
      </p:pic>
      <p:pic>
        <p:nvPicPr>
          <p:cNvPr id="3" name="Tijdelijke aanduiding voor afbeelding 2">
            <a:extLst>
              <a:ext uri="{FF2B5EF4-FFF2-40B4-BE49-F238E27FC236}">
                <a16:creationId xmlns:a16="http://schemas.microsoft.com/office/drawing/2014/main" id="{49F4D29F-4E6D-4A48-8947-257EF58A16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 l="281" r="281"/>
          <a:stretch/>
        </p:blipFill>
        <p:spPr>
          <a:xfrm>
            <a:off x="1529084" y="2419812"/>
            <a:ext cx="4346027" cy="1644368"/>
          </a:xfr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E6E95B2D-E862-7744-940B-7CB48E0CD3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292480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 animBg="1"/>
          <p:bldP spid="10" grpId="0" animBg="1"/>
          <p:bldP spid="26" grpId="0"/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 animBg="1"/>
          <p:bldP spid="10" grpId="0" animBg="1"/>
          <p:bldP spid="26" grpId="0"/>
          <p:bldP spid="28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BD4B27-D7DF-C1E4-305C-9CE632850D4C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7FE9C7E-BD4A-444D-8BDA-10D95749CCD4}"/>
              </a:ext>
            </a:extLst>
          </p:cNvPr>
          <p:cNvSpPr/>
          <p:nvPr/>
        </p:nvSpPr>
        <p:spPr>
          <a:xfrm>
            <a:off x="9769" y="0"/>
            <a:ext cx="12192000" cy="6858000"/>
          </a:xfrm>
          <a:prstGeom prst="rect">
            <a:avLst/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Tijdelijke aanduiding voor afbeelding 8">
            <a:extLst>
              <a:ext uri="{FF2B5EF4-FFF2-40B4-BE49-F238E27FC236}">
                <a16:creationId xmlns:a16="http://schemas.microsoft.com/office/drawing/2014/main" id="{D5DCE316-FBD2-3741-9A12-323F6241F8E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/>
          <a:srcRect l="-88" r="25896"/>
          <a:stretch/>
        </p:blipFill>
        <p:spPr>
          <a:xfrm>
            <a:off x="0" y="0"/>
            <a:ext cx="9045575" cy="6858000"/>
          </a:xfrm>
        </p:spPr>
      </p:pic>
      <p:sp>
        <p:nvSpPr>
          <p:cNvPr id="150" name="Tekstvak 149">
            <a:extLst>
              <a:ext uri="{FF2B5EF4-FFF2-40B4-BE49-F238E27FC236}">
                <a16:creationId xmlns:a16="http://schemas.microsoft.com/office/drawing/2014/main" id="{78186097-E4B7-0547-8BE1-F4700A571DB2}"/>
              </a:ext>
            </a:extLst>
          </p:cNvPr>
          <p:cNvSpPr txBox="1"/>
          <p:nvPr/>
        </p:nvSpPr>
        <p:spPr>
          <a:xfrm>
            <a:off x="5689600" y="660618"/>
            <a:ext cx="60960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Glaucoma treatment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aims to reduce the risk of further optic nerve damage by reducing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the eye pressure </a:t>
            </a:r>
          </a:p>
        </p:txBody>
      </p:sp>
      <p:sp>
        <p:nvSpPr>
          <p:cNvPr id="153" name="Rectangle 141">
            <a:extLst>
              <a:ext uri="{FF2B5EF4-FFF2-40B4-BE49-F238E27FC236}">
                <a16:creationId xmlns:a16="http://schemas.microsoft.com/office/drawing/2014/main" id="{A8C25EF8-8377-B74E-AB57-4040588917AE}"/>
              </a:ext>
            </a:extLst>
          </p:cNvPr>
          <p:cNvSpPr/>
          <p:nvPr/>
        </p:nvSpPr>
        <p:spPr>
          <a:xfrm>
            <a:off x="9544050" y="4177559"/>
            <a:ext cx="2074133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6" name="Afbeelding 155">
            <a:extLst>
              <a:ext uri="{FF2B5EF4-FFF2-40B4-BE49-F238E27FC236}">
                <a16:creationId xmlns:a16="http://schemas.microsoft.com/office/drawing/2014/main" id="{C16F7311-D864-C840-A3F6-B2DA89B806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599564" y="6164316"/>
            <a:ext cx="1375816" cy="44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4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u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3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220D235-13F8-1E41-332B-5A91DECEFF66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3" name="Afbeelding 52">
            <a:extLst>
              <a:ext uri="{FF2B5EF4-FFF2-40B4-BE49-F238E27FC236}">
                <a16:creationId xmlns:a16="http://schemas.microsoft.com/office/drawing/2014/main" id="{09B6A1E1-9FD1-DB4E-A5E9-E0D747EED8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-17215" y="0"/>
            <a:ext cx="12192000" cy="6858001"/>
          </a:xfrm>
          <a:prstGeom prst="rect">
            <a:avLst/>
          </a:prstGeom>
        </p:spPr>
      </p:pic>
      <p:sp>
        <p:nvSpPr>
          <p:cNvPr id="109" name="Parallelogram 108">
            <a:extLst>
              <a:ext uri="{FF2B5EF4-FFF2-40B4-BE49-F238E27FC236}">
                <a16:creationId xmlns:a16="http://schemas.microsoft.com/office/drawing/2014/main" id="{A2A05150-8B0A-457B-BF5E-E1FF46416BA8}"/>
              </a:ext>
            </a:extLst>
          </p:cNvPr>
          <p:cNvSpPr/>
          <p:nvPr/>
        </p:nvSpPr>
        <p:spPr>
          <a:xfrm>
            <a:off x="2727292" y="-1"/>
            <a:ext cx="12608914" cy="6858001"/>
          </a:xfrm>
          <a:prstGeom prst="parallelogram">
            <a:avLst>
              <a:gd name="adj" fmla="val 45530"/>
            </a:avLst>
          </a:pr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C917BAF-67EF-4381-8362-15131924211C}"/>
              </a:ext>
            </a:extLst>
          </p:cNvPr>
          <p:cNvGrpSpPr/>
          <p:nvPr/>
        </p:nvGrpSpPr>
        <p:grpSpPr>
          <a:xfrm>
            <a:off x="6078785" y="196403"/>
            <a:ext cx="2250891" cy="2250891"/>
            <a:chOff x="3559176" y="233140"/>
            <a:chExt cx="2250891" cy="2250891"/>
          </a:xfrm>
        </p:grpSpPr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3FA900F8-08E1-4D18-83FA-C424914954FF}"/>
                </a:ext>
              </a:extLst>
            </p:cNvPr>
            <p:cNvGrpSpPr/>
            <p:nvPr/>
          </p:nvGrpSpPr>
          <p:grpSpPr>
            <a:xfrm>
              <a:off x="3559176" y="233140"/>
              <a:ext cx="2250891" cy="2250891"/>
              <a:chOff x="1220118" y="2343274"/>
              <a:chExt cx="2450851" cy="2450851"/>
            </a:xfrm>
          </p:grpSpPr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A4423ACE-157F-4C7C-92A5-BB33781E9097}"/>
                  </a:ext>
                </a:extLst>
              </p:cNvPr>
              <p:cNvSpPr/>
              <p:nvPr/>
            </p:nvSpPr>
            <p:spPr>
              <a:xfrm>
                <a:off x="1220118" y="2343274"/>
                <a:ext cx="2450851" cy="2450851"/>
              </a:xfrm>
              <a:prstGeom prst="ellipse">
                <a:avLst/>
              </a:prstGeom>
              <a:solidFill>
                <a:srgbClr val="C4161C">
                  <a:alpha val="13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29E39DB4-1052-4228-9879-A3F102B3982E}"/>
                  </a:ext>
                </a:extLst>
              </p:cNvPr>
              <p:cNvSpPr/>
              <p:nvPr/>
            </p:nvSpPr>
            <p:spPr>
              <a:xfrm>
                <a:off x="1395764" y="2518920"/>
                <a:ext cx="2099561" cy="2099561"/>
              </a:xfrm>
              <a:prstGeom prst="ellipse">
                <a:avLst/>
              </a:prstGeom>
              <a:solidFill>
                <a:srgbClr val="C4161C">
                  <a:alpha val="25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06BEA017-A0B6-4FD8-A0D3-419D54A57A1C}"/>
                  </a:ext>
                </a:extLst>
              </p:cNvPr>
              <p:cNvSpPr/>
              <p:nvPr/>
            </p:nvSpPr>
            <p:spPr>
              <a:xfrm>
                <a:off x="1580469" y="2703625"/>
                <a:ext cx="1730150" cy="1730150"/>
              </a:xfrm>
              <a:prstGeom prst="ellipse">
                <a:avLst/>
              </a:prstGeom>
              <a:solidFill>
                <a:srgbClr val="C4161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50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60DD374A-F601-4386-AF87-EB2B3D392227}"/>
                </a:ext>
              </a:extLst>
            </p:cNvPr>
            <p:cNvSpPr/>
            <p:nvPr/>
          </p:nvSpPr>
          <p:spPr>
            <a:xfrm>
              <a:off x="3909590" y="845121"/>
              <a:ext cx="152720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Segoe UI Light" panose="020B0502040204020203" pitchFamily="34" charset="0"/>
                </a:rPr>
                <a:t>“Need more light to see…”</a:t>
              </a:r>
            </a:p>
          </p:txBody>
        </p:sp>
      </p:grpSp>
      <p:sp>
        <p:nvSpPr>
          <p:cNvPr id="140" name="Text Placeholder 2">
            <a:extLst>
              <a:ext uri="{FF2B5EF4-FFF2-40B4-BE49-F238E27FC236}">
                <a16:creationId xmlns:a16="http://schemas.microsoft.com/office/drawing/2014/main" id="{E2F3E106-D044-4534-A11E-2367F63A84C4}"/>
              </a:ext>
            </a:extLst>
          </p:cNvPr>
          <p:cNvSpPr txBox="1">
            <a:spLocks/>
          </p:cNvSpPr>
          <p:nvPr/>
        </p:nvSpPr>
        <p:spPr>
          <a:xfrm>
            <a:off x="654865" y="1732565"/>
            <a:ext cx="3420980" cy="2961509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How does Glaucoma affect individuals’ lives? 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213F78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939FFC34-A383-439E-ACF5-DCD67D58AC26}"/>
              </a:ext>
            </a:extLst>
          </p:cNvPr>
          <p:cNvSpPr/>
          <p:nvPr/>
        </p:nvSpPr>
        <p:spPr>
          <a:xfrm>
            <a:off x="739211" y="3314146"/>
            <a:ext cx="1303450" cy="45719"/>
          </a:xfrm>
          <a:prstGeom prst="rect">
            <a:avLst/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9" name="Group 1">
            <a:extLst>
              <a:ext uri="{FF2B5EF4-FFF2-40B4-BE49-F238E27FC236}">
                <a16:creationId xmlns:a16="http://schemas.microsoft.com/office/drawing/2014/main" id="{064C90B8-D2AB-1847-A93D-8A8BE9E46909}"/>
              </a:ext>
            </a:extLst>
          </p:cNvPr>
          <p:cNvGrpSpPr/>
          <p:nvPr/>
        </p:nvGrpSpPr>
        <p:grpSpPr>
          <a:xfrm>
            <a:off x="8841947" y="717534"/>
            <a:ext cx="2648377" cy="2648377"/>
            <a:chOff x="3559176" y="233140"/>
            <a:chExt cx="2250891" cy="2250891"/>
          </a:xfrm>
        </p:grpSpPr>
        <p:grpSp>
          <p:nvGrpSpPr>
            <p:cNvPr id="30" name="Group 120">
              <a:extLst>
                <a:ext uri="{FF2B5EF4-FFF2-40B4-BE49-F238E27FC236}">
                  <a16:creationId xmlns:a16="http://schemas.microsoft.com/office/drawing/2014/main" id="{64320E69-E9E7-A040-BC47-72FE653A5116}"/>
                </a:ext>
              </a:extLst>
            </p:cNvPr>
            <p:cNvGrpSpPr/>
            <p:nvPr/>
          </p:nvGrpSpPr>
          <p:grpSpPr>
            <a:xfrm>
              <a:off x="3559176" y="233140"/>
              <a:ext cx="2250891" cy="2250891"/>
              <a:chOff x="1220118" y="2343274"/>
              <a:chExt cx="2450851" cy="2450851"/>
            </a:xfrm>
          </p:grpSpPr>
          <p:sp>
            <p:nvSpPr>
              <p:cNvPr id="32" name="Oval 121">
                <a:extLst>
                  <a:ext uri="{FF2B5EF4-FFF2-40B4-BE49-F238E27FC236}">
                    <a16:creationId xmlns:a16="http://schemas.microsoft.com/office/drawing/2014/main" id="{7AAA1C7A-BAA9-FF48-8FFD-21ECE692DA2F}"/>
                  </a:ext>
                </a:extLst>
              </p:cNvPr>
              <p:cNvSpPr/>
              <p:nvPr/>
            </p:nvSpPr>
            <p:spPr>
              <a:xfrm>
                <a:off x="1220118" y="2343274"/>
                <a:ext cx="2450851" cy="2450851"/>
              </a:xfrm>
              <a:prstGeom prst="ellipse">
                <a:avLst/>
              </a:prstGeom>
              <a:solidFill>
                <a:srgbClr val="C4161C">
                  <a:alpha val="13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Oval 122">
                <a:extLst>
                  <a:ext uri="{FF2B5EF4-FFF2-40B4-BE49-F238E27FC236}">
                    <a16:creationId xmlns:a16="http://schemas.microsoft.com/office/drawing/2014/main" id="{D1806190-9232-8343-B9DB-5193C703F0C9}"/>
                  </a:ext>
                </a:extLst>
              </p:cNvPr>
              <p:cNvSpPr/>
              <p:nvPr/>
            </p:nvSpPr>
            <p:spPr>
              <a:xfrm>
                <a:off x="1395764" y="2518920"/>
                <a:ext cx="2099561" cy="2099561"/>
              </a:xfrm>
              <a:prstGeom prst="ellipse">
                <a:avLst/>
              </a:prstGeom>
              <a:solidFill>
                <a:srgbClr val="C4161C">
                  <a:alpha val="25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Oval 123">
                <a:extLst>
                  <a:ext uri="{FF2B5EF4-FFF2-40B4-BE49-F238E27FC236}">
                    <a16:creationId xmlns:a16="http://schemas.microsoft.com/office/drawing/2014/main" id="{934A4071-1AB3-0441-A911-46EDBB7508AB}"/>
                  </a:ext>
                </a:extLst>
              </p:cNvPr>
              <p:cNvSpPr/>
              <p:nvPr/>
            </p:nvSpPr>
            <p:spPr>
              <a:xfrm>
                <a:off x="1580469" y="2703625"/>
                <a:ext cx="1730150" cy="1730150"/>
              </a:xfrm>
              <a:prstGeom prst="ellipse">
                <a:avLst/>
              </a:prstGeom>
              <a:solidFill>
                <a:srgbClr val="C4161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Montserrat" panose="00000500000000000000" pitchFamily="50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1" name="Rectangle 134">
              <a:extLst>
                <a:ext uri="{FF2B5EF4-FFF2-40B4-BE49-F238E27FC236}">
                  <a16:creationId xmlns:a16="http://schemas.microsoft.com/office/drawing/2014/main" id="{A2BF4F6E-CF7F-DF4B-8CB7-399EE9EEA1C8}"/>
                </a:ext>
              </a:extLst>
            </p:cNvPr>
            <p:cNvSpPr/>
            <p:nvPr/>
          </p:nvSpPr>
          <p:spPr>
            <a:xfrm>
              <a:off x="3820754" y="810399"/>
              <a:ext cx="1727734" cy="11248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Segoe UI Light" panose="020B0502040204020203" pitchFamily="34" charset="0"/>
                </a:rPr>
                <a:t>“Letters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Segoe UI Light" panose="020B0502040204020203" pitchFamily="34" charset="0"/>
                </a:rPr>
                <a:t> appear faded when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Segoe UI Light" panose="020B0502040204020203" pitchFamily="34" charset="0"/>
                </a:rPr>
                <a:t>reading”</a:t>
              </a:r>
            </a:p>
          </p:txBody>
        </p:sp>
      </p:grpSp>
      <p:grpSp>
        <p:nvGrpSpPr>
          <p:cNvPr id="35" name="Group 1">
            <a:extLst>
              <a:ext uri="{FF2B5EF4-FFF2-40B4-BE49-F238E27FC236}">
                <a16:creationId xmlns:a16="http://schemas.microsoft.com/office/drawing/2014/main" id="{3695D277-BC95-254D-B039-355D2DA84077}"/>
              </a:ext>
            </a:extLst>
          </p:cNvPr>
          <p:cNvGrpSpPr/>
          <p:nvPr/>
        </p:nvGrpSpPr>
        <p:grpSpPr>
          <a:xfrm>
            <a:off x="6149455" y="2804729"/>
            <a:ext cx="2648377" cy="2648377"/>
            <a:chOff x="3559176" y="233140"/>
            <a:chExt cx="2250891" cy="2250891"/>
          </a:xfrm>
        </p:grpSpPr>
        <p:grpSp>
          <p:nvGrpSpPr>
            <p:cNvPr id="36" name="Group 120">
              <a:extLst>
                <a:ext uri="{FF2B5EF4-FFF2-40B4-BE49-F238E27FC236}">
                  <a16:creationId xmlns:a16="http://schemas.microsoft.com/office/drawing/2014/main" id="{9291DFBB-1915-0B47-9C0F-A7B780EEF859}"/>
                </a:ext>
              </a:extLst>
            </p:cNvPr>
            <p:cNvGrpSpPr/>
            <p:nvPr/>
          </p:nvGrpSpPr>
          <p:grpSpPr>
            <a:xfrm>
              <a:off x="3559176" y="233140"/>
              <a:ext cx="2250891" cy="2250891"/>
              <a:chOff x="1220118" y="2343274"/>
              <a:chExt cx="2450851" cy="2450851"/>
            </a:xfrm>
          </p:grpSpPr>
          <p:sp>
            <p:nvSpPr>
              <p:cNvPr id="38" name="Oval 121">
                <a:extLst>
                  <a:ext uri="{FF2B5EF4-FFF2-40B4-BE49-F238E27FC236}">
                    <a16:creationId xmlns:a16="http://schemas.microsoft.com/office/drawing/2014/main" id="{3B574267-B1D0-7044-9B03-4054F4C52827}"/>
                  </a:ext>
                </a:extLst>
              </p:cNvPr>
              <p:cNvSpPr/>
              <p:nvPr/>
            </p:nvSpPr>
            <p:spPr>
              <a:xfrm>
                <a:off x="1220118" y="2343274"/>
                <a:ext cx="2450851" cy="2450851"/>
              </a:xfrm>
              <a:prstGeom prst="ellipse">
                <a:avLst/>
              </a:prstGeom>
              <a:solidFill>
                <a:srgbClr val="C4161C">
                  <a:alpha val="13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Oval 122">
                <a:extLst>
                  <a:ext uri="{FF2B5EF4-FFF2-40B4-BE49-F238E27FC236}">
                    <a16:creationId xmlns:a16="http://schemas.microsoft.com/office/drawing/2014/main" id="{DE85267C-2366-644D-A4C9-44CD53029991}"/>
                  </a:ext>
                </a:extLst>
              </p:cNvPr>
              <p:cNvSpPr/>
              <p:nvPr/>
            </p:nvSpPr>
            <p:spPr>
              <a:xfrm>
                <a:off x="1395764" y="2518920"/>
                <a:ext cx="2099561" cy="2099561"/>
              </a:xfrm>
              <a:prstGeom prst="ellipse">
                <a:avLst/>
              </a:prstGeom>
              <a:solidFill>
                <a:srgbClr val="C4161C">
                  <a:alpha val="25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Oval 123">
                <a:extLst>
                  <a:ext uri="{FF2B5EF4-FFF2-40B4-BE49-F238E27FC236}">
                    <a16:creationId xmlns:a16="http://schemas.microsoft.com/office/drawing/2014/main" id="{DEFD9750-9A58-0D40-B73F-59CBEBD87153}"/>
                  </a:ext>
                </a:extLst>
              </p:cNvPr>
              <p:cNvSpPr/>
              <p:nvPr/>
            </p:nvSpPr>
            <p:spPr>
              <a:xfrm>
                <a:off x="1580469" y="2703625"/>
                <a:ext cx="1730150" cy="1730150"/>
              </a:xfrm>
              <a:prstGeom prst="ellipse">
                <a:avLst/>
              </a:prstGeom>
              <a:solidFill>
                <a:srgbClr val="C4161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Montserrat" panose="00000500000000000000" pitchFamily="50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7" name="Rectangle 134">
              <a:extLst>
                <a:ext uri="{FF2B5EF4-FFF2-40B4-BE49-F238E27FC236}">
                  <a16:creationId xmlns:a16="http://schemas.microsoft.com/office/drawing/2014/main" id="{1BB27898-E471-1345-8647-6AB459618311}"/>
                </a:ext>
              </a:extLst>
            </p:cNvPr>
            <p:cNvSpPr/>
            <p:nvPr/>
          </p:nvSpPr>
          <p:spPr>
            <a:xfrm>
              <a:off x="3816311" y="929709"/>
              <a:ext cx="1727734" cy="8632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Segoe UI Light" panose="020B0502040204020203" pitchFamily="34" charset="0"/>
                </a:rPr>
                <a:t>“Difficulty seeing objects at the sides”</a:t>
              </a:r>
            </a:p>
          </p:txBody>
        </p:sp>
      </p:grpSp>
      <p:grpSp>
        <p:nvGrpSpPr>
          <p:cNvPr id="41" name="Group 1">
            <a:extLst>
              <a:ext uri="{FF2B5EF4-FFF2-40B4-BE49-F238E27FC236}">
                <a16:creationId xmlns:a16="http://schemas.microsoft.com/office/drawing/2014/main" id="{C4FF0628-42E1-EE41-81F3-54353DDD2CA1}"/>
              </a:ext>
            </a:extLst>
          </p:cNvPr>
          <p:cNvGrpSpPr/>
          <p:nvPr/>
        </p:nvGrpSpPr>
        <p:grpSpPr>
          <a:xfrm>
            <a:off x="8841947" y="4597113"/>
            <a:ext cx="2032797" cy="2032797"/>
            <a:chOff x="3559176" y="233140"/>
            <a:chExt cx="2250891" cy="2250891"/>
          </a:xfrm>
        </p:grpSpPr>
        <p:grpSp>
          <p:nvGrpSpPr>
            <p:cNvPr id="42" name="Group 120">
              <a:extLst>
                <a:ext uri="{FF2B5EF4-FFF2-40B4-BE49-F238E27FC236}">
                  <a16:creationId xmlns:a16="http://schemas.microsoft.com/office/drawing/2014/main" id="{C1A358DE-6950-354B-8FB0-4DA5644412FE}"/>
                </a:ext>
              </a:extLst>
            </p:cNvPr>
            <p:cNvGrpSpPr/>
            <p:nvPr/>
          </p:nvGrpSpPr>
          <p:grpSpPr>
            <a:xfrm>
              <a:off x="3559176" y="233140"/>
              <a:ext cx="2250891" cy="2250891"/>
              <a:chOff x="1220118" y="2343274"/>
              <a:chExt cx="2450851" cy="2450851"/>
            </a:xfrm>
          </p:grpSpPr>
          <p:sp>
            <p:nvSpPr>
              <p:cNvPr id="44" name="Oval 121">
                <a:extLst>
                  <a:ext uri="{FF2B5EF4-FFF2-40B4-BE49-F238E27FC236}">
                    <a16:creationId xmlns:a16="http://schemas.microsoft.com/office/drawing/2014/main" id="{EC2FCA9E-F3DC-0447-BA2D-2962EA4FD47E}"/>
                  </a:ext>
                </a:extLst>
              </p:cNvPr>
              <p:cNvSpPr/>
              <p:nvPr/>
            </p:nvSpPr>
            <p:spPr>
              <a:xfrm>
                <a:off x="1220118" y="2343274"/>
                <a:ext cx="2450851" cy="2450851"/>
              </a:xfrm>
              <a:prstGeom prst="ellipse">
                <a:avLst/>
              </a:prstGeom>
              <a:solidFill>
                <a:srgbClr val="C4161C">
                  <a:alpha val="13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Oval 122">
                <a:extLst>
                  <a:ext uri="{FF2B5EF4-FFF2-40B4-BE49-F238E27FC236}">
                    <a16:creationId xmlns:a16="http://schemas.microsoft.com/office/drawing/2014/main" id="{6CB3B3E6-A070-6B4D-83B9-E36AFDBE50DE}"/>
                  </a:ext>
                </a:extLst>
              </p:cNvPr>
              <p:cNvSpPr/>
              <p:nvPr/>
            </p:nvSpPr>
            <p:spPr>
              <a:xfrm>
                <a:off x="1395764" y="2518920"/>
                <a:ext cx="2099561" cy="2099561"/>
              </a:xfrm>
              <a:prstGeom prst="ellipse">
                <a:avLst/>
              </a:prstGeom>
              <a:solidFill>
                <a:srgbClr val="C4161C">
                  <a:alpha val="25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Oval 123">
                <a:extLst>
                  <a:ext uri="{FF2B5EF4-FFF2-40B4-BE49-F238E27FC236}">
                    <a16:creationId xmlns:a16="http://schemas.microsoft.com/office/drawing/2014/main" id="{71FEA83F-95C3-6C46-8686-D1ABC549EF7E}"/>
                  </a:ext>
                </a:extLst>
              </p:cNvPr>
              <p:cNvSpPr/>
              <p:nvPr/>
            </p:nvSpPr>
            <p:spPr>
              <a:xfrm>
                <a:off x="1580469" y="2703625"/>
                <a:ext cx="1730150" cy="1730150"/>
              </a:xfrm>
              <a:prstGeom prst="ellipse">
                <a:avLst/>
              </a:prstGeom>
              <a:solidFill>
                <a:srgbClr val="C4161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50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3" name="Rectangle 134">
              <a:extLst>
                <a:ext uri="{FF2B5EF4-FFF2-40B4-BE49-F238E27FC236}">
                  <a16:creationId xmlns:a16="http://schemas.microsoft.com/office/drawing/2014/main" id="{0F4C5011-F21D-BD42-BC4F-7CE617194139}"/>
                </a:ext>
              </a:extLst>
            </p:cNvPr>
            <p:cNvSpPr/>
            <p:nvPr/>
          </p:nvSpPr>
          <p:spPr>
            <a:xfrm>
              <a:off x="3921019" y="1018788"/>
              <a:ext cx="152720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Segoe UI Light" panose="020B0502040204020203" pitchFamily="34" charset="0"/>
                </a:rPr>
                <a:t>“Vision is blurry”</a:t>
              </a:r>
            </a:p>
          </p:txBody>
        </p:sp>
      </p:grpSp>
      <p:grpSp>
        <p:nvGrpSpPr>
          <p:cNvPr id="47" name="Group 1">
            <a:extLst>
              <a:ext uri="{FF2B5EF4-FFF2-40B4-BE49-F238E27FC236}">
                <a16:creationId xmlns:a16="http://schemas.microsoft.com/office/drawing/2014/main" id="{A83AD602-63BD-0A4A-9083-503ED3A4AED9}"/>
              </a:ext>
            </a:extLst>
          </p:cNvPr>
          <p:cNvGrpSpPr/>
          <p:nvPr/>
        </p:nvGrpSpPr>
        <p:grpSpPr>
          <a:xfrm>
            <a:off x="3856285" y="4501703"/>
            <a:ext cx="2250891" cy="2250891"/>
            <a:chOff x="3559176" y="233140"/>
            <a:chExt cx="2250891" cy="2250891"/>
          </a:xfrm>
        </p:grpSpPr>
        <p:grpSp>
          <p:nvGrpSpPr>
            <p:cNvPr id="48" name="Group 120">
              <a:extLst>
                <a:ext uri="{FF2B5EF4-FFF2-40B4-BE49-F238E27FC236}">
                  <a16:creationId xmlns:a16="http://schemas.microsoft.com/office/drawing/2014/main" id="{CBF4B72C-AA59-9842-B5A9-392905A86F5E}"/>
                </a:ext>
              </a:extLst>
            </p:cNvPr>
            <p:cNvGrpSpPr/>
            <p:nvPr/>
          </p:nvGrpSpPr>
          <p:grpSpPr>
            <a:xfrm>
              <a:off x="3559176" y="233140"/>
              <a:ext cx="2250891" cy="2250891"/>
              <a:chOff x="1220118" y="2343274"/>
              <a:chExt cx="2450851" cy="2450851"/>
            </a:xfrm>
          </p:grpSpPr>
          <p:sp>
            <p:nvSpPr>
              <p:cNvPr id="50" name="Oval 121">
                <a:extLst>
                  <a:ext uri="{FF2B5EF4-FFF2-40B4-BE49-F238E27FC236}">
                    <a16:creationId xmlns:a16="http://schemas.microsoft.com/office/drawing/2014/main" id="{A2FC236C-E5A2-8844-9617-CAA1F92D5DDB}"/>
                  </a:ext>
                </a:extLst>
              </p:cNvPr>
              <p:cNvSpPr/>
              <p:nvPr/>
            </p:nvSpPr>
            <p:spPr>
              <a:xfrm>
                <a:off x="1220118" y="2343274"/>
                <a:ext cx="2450851" cy="2450851"/>
              </a:xfrm>
              <a:prstGeom prst="ellipse">
                <a:avLst/>
              </a:prstGeom>
              <a:solidFill>
                <a:srgbClr val="C4161C">
                  <a:alpha val="13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Oval 122">
                <a:extLst>
                  <a:ext uri="{FF2B5EF4-FFF2-40B4-BE49-F238E27FC236}">
                    <a16:creationId xmlns:a16="http://schemas.microsoft.com/office/drawing/2014/main" id="{0F44CFEA-6952-444F-A5C2-B5373F7F3C7C}"/>
                  </a:ext>
                </a:extLst>
              </p:cNvPr>
              <p:cNvSpPr/>
              <p:nvPr/>
            </p:nvSpPr>
            <p:spPr>
              <a:xfrm>
                <a:off x="1395764" y="2518920"/>
                <a:ext cx="2099561" cy="2099561"/>
              </a:xfrm>
              <a:prstGeom prst="ellipse">
                <a:avLst/>
              </a:prstGeom>
              <a:solidFill>
                <a:srgbClr val="C4161C">
                  <a:alpha val="25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Oval 123">
                <a:extLst>
                  <a:ext uri="{FF2B5EF4-FFF2-40B4-BE49-F238E27FC236}">
                    <a16:creationId xmlns:a16="http://schemas.microsoft.com/office/drawing/2014/main" id="{151BED12-D9A9-8E47-9819-2804AB639FC2}"/>
                  </a:ext>
                </a:extLst>
              </p:cNvPr>
              <p:cNvSpPr/>
              <p:nvPr/>
            </p:nvSpPr>
            <p:spPr>
              <a:xfrm>
                <a:off x="1580469" y="2703625"/>
                <a:ext cx="1730150" cy="1730150"/>
              </a:xfrm>
              <a:prstGeom prst="ellipse">
                <a:avLst/>
              </a:prstGeom>
              <a:solidFill>
                <a:srgbClr val="C4161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50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9" name="Rectangle 134">
              <a:extLst>
                <a:ext uri="{FF2B5EF4-FFF2-40B4-BE49-F238E27FC236}">
                  <a16:creationId xmlns:a16="http://schemas.microsoft.com/office/drawing/2014/main" id="{5519A1A9-9AA6-E742-876A-68A08C96C280}"/>
                </a:ext>
              </a:extLst>
            </p:cNvPr>
            <p:cNvSpPr/>
            <p:nvPr/>
          </p:nvSpPr>
          <p:spPr>
            <a:xfrm>
              <a:off x="3935614" y="656983"/>
              <a:ext cx="1527204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Segoe UI Light" panose="020B0502040204020203" pitchFamily="34" charset="0"/>
                </a:rPr>
                <a:t>“Some areas are darker or missing”</a:t>
              </a:r>
            </a:p>
          </p:txBody>
        </p:sp>
      </p:grpSp>
      <p:sp>
        <p:nvSpPr>
          <p:cNvPr id="55" name="Tekstvak 54">
            <a:extLst>
              <a:ext uri="{FF2B5EF4-FFF2-40B4-BE49-F238E27FC236}">
                <a16:creationId xmlns:a16="http://schemas.microsoft.com/office/drawing/2014/main" id="{0CC330E6-3E64-DE48-95C6-A2D8AD40727F}"/>
              </a:ext>
            </a:extLst>
          </p:cNvPr>
          <p:cNvSpPr txBox="1"/>
          <p:nvPr/>
        </p:nvSpPr>
        <p:spPr>
          <a:xfrm>
            <a:off x="707858" y="5164256"/>
            <a:ext cx="21621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Hu CX, et al. Am J Med Sci. 2014; 348(5): 403–409.</a:t>
            </a:r>
          </a:p>
        </p:txBody>
      </p:sp>
      <p:pic>
        <p:nvPicPr>
          <p:cNvPr id="56" name="Afbeelding 55">
            <a:extLst>
              <a:ext uri="{FF2B5EF4-FFF2-40B4-BE49-F238E27FC236}">
                <a16:creationId xmlns:a16="http://schemas.microsoft.com/office/drawing/2014/main" id="{D8667A15-5EDD-3642-9311-CEE0C8FD55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805026"/>
      </p:ext>
    </p:extLst>
  </p:cSld>
  <p:clrMapOvr>
    <a:masterClrMapping/>
  </p:clrMapOvr>
  <p:transition spd="slow">
    <p:push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15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22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2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3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750"/>
                                </p:stCondLst>
                                <p:childTnLst>
                                  <p:par>
                                    <p:cTn id="43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9" grpId="0" animBg="1"/>
          <p:bldP spid="14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15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22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2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3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750"/>
                                </p:stCondLst>
                                <p:childTnLst>
                                  <p:par>
                                    <p:cTn id="43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9" grpId="0" animBg="1"/>
          <p:bldP spid="142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21EDD2-9F36-BEA5-BBD5-B272A80F80C6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7E4E60CC-EAC0-A440-B669-4CD3C72090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-2544"/>
            <a:ext cx="12192000" cy="3724494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270F843-A623-42FE-A794-7AAC40B45DE9}"/>
              </a:ext>
            </a:extLst>
          </p:cNvPr>
          <p:cNvGrpSpPr/>
          <p:nvPr/>
        </p:nvGrpSpPr>
        <p:grpSpPr>
          <a:xfrm>
            <a:off x="413384" y="802365"/>
            <a:ext cx="11778616" cy="842588"/>
            <a:chOff x="2231125" y="813080"/>
            <a:chExt cx="8010901" cy="842588"/>
          </a:xfrm>
        </p:grpSpPr>
        <p:sp>
          <p:nvSpPr>
            <p:cNvPr id="23" name="Text Placeholder 2">
              <a:extLst>
                <a:ext uri="{FF2B5EF4-FFF2-40B4-BE49-F238E27FC236}">
                  <a16:creationId xmlns:a16="http://schemas.microsoft.com/office/drawing/2014/main" id="{2ECB7EC5-6407-4135-B578-AFEA27F03199}"/>
                </a:ext>
              </a:extLst>
            </p:cNvPr>
            <p:cNvSpPr txBox="1">
              <a:spLocks/>
            </p:cNvSpPr>
            <p:nvPr/>
          </p:nvSpPr>
          <p:spPr>
            <a:xfrm>
              <a:off x="2231125" y="813080"/>
              <a:ext cx="8010901" cy="721531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460754" rtl="0" eaLnBrk="1" fontAlgn="auto" latinLnBrk="0" hangingPunct="1">
                <a:lnSpc>
                  <a:spcPct val="90000"/>
                </a:lnSpc>
                <a:spcBef>
                  <a:spcPts val="1598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4472C4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How does glaucoma affect these individuals’ lives? 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47A80F1-888A-407A-BD6A-CBCFADB41CA0}"/>
                </a:ext>
              </a:extLst>
            </p:cNvPr>
            <p:cNvSpPr/>
            <p:nvPr/>
          </p:nvSpPr>
          <p:spPr>
            <a:xfrm>
              <a:off x="2320705" y="1609949"/>
              <a:ext cx="1555443" cy="4571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5B4A85AB-CEE5-AE49-992A-9B78F4FFB398}"/>
              </a:ext>
            </a:extLst>
          </p:cNvPr>
          <p:cNvSpPr>
            <a:spLocks/>
          </p:cNvSpPr>
          <p:nvPr/>
        </p:nvSpPr>
        <p:spPr bwMode="auto">
          <a:xfrm>
            <a:off x="413385" y="1956788"/>
            <a:ext cx="10399363" cy="167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As the glaucoma progresses, it can impact:</a:t>
            </a:r>
          </a:p>
          <a:p>
            <a:pPr marL="3746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Driving, walking, venturing from home, reading</a:t>
            </a:r>
          </a:p>
          <a:p>
            <a:pPr marL="3746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Seeing at night, adjusting to different levels of illumination, judging distances</a:t>
            </a:r>
          </a:p>
          <a:p>
            <a:pPr marL="3746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Seeing peripheral objects, and moving objects coming from the side</a:t>
            </a:r>
          </a:p>
          <a:p>
            <a:pPr marL="3746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Motor vehicle accidents and injuries related to falls are potentially serious consequences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FC4A37C-42EE-4940-8D20-330636D51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01401" y="4866586"/>
            <a:ext cx="1234501" cy="714544"/>
          </a:xfrm>
          <a:prstGeom prst="rect">
            <a:avLst/>
          </a:prstGeom>
        </p:spPr>
      </p:pic>
      <p:sp>
        <p:nvSpPr>
          <p:cNvPr id="14" name="Rectangle 9">
            <a:extLst>
              <a:ext uri="{FF2B5EF4-FFF2-40B4-BE49-F238E27FC236}">
                <a16:creationId xmlns:a16="http://schemas.microsoft.com/office/drawing/2014/main" id="{A374760C-2A89-6645-AEEB-3B97F52E4C6F}"/>
              </a:ext>
            </a:extLst>
          </p:cNvPr>
          <p:cNvSpPr>
            <a:spLocks/>
          </p:cNvSpPr>
          <p:nvPr/>
        </p:nvSpPr>
        <p:spPr bwMode="auto">
          <a:xfrm>
            <a:off x="433049" y="3903573"/>
            <a:ext cx="10399363" cy="463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They may not be able to …</a:t>
            </a:r>
          </a:p>
        </p:txBody>
      </p:sp>
      <p:pic>
        <p:nvPicPr>
          <p:cNvPr id="3" name="Afbeelding 2" descr="Afbeelding met tekst, computer, computer, elektronica&#10;&#10;Automatisch gegenereerde beschrijving">
            <a:extLst>
              <a:ext uri="{FF2B5EF4-FFF2-40B4-BE49-F238E27FC236}">
                <a16:creationId xmlns:a16="http://schemas.microsoft.com/office/drawing/2014/main" id="{B1FDB89D-0322-6943-940D-CF47061C0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467" y="4396226"/>
            <a:ext cx="1339861" cy="1468167"/>
          </a:xfrm>
          <a:prstGeom prst="rect">
            <a:avLst/>
          </a:prstGeom>
        </p:spPr>
      </p:pic>
      <p:sp>
        <p:nvSpPr>
          <p:cNvPr id="18" name="Rectangle 9">
            <a:extLst>
              <a:ext uri="{FF2B5EF4-FFF2-40B4-BE49-F238E27FC236}">
                <a16:creationId xmlns:a16="http://schemas.microsoft.com/office/drawing/2014/main" id="{71BB7AA4-04B9-CF4F-88C5-F14CD76067E6}"/>
              </a:ext>
            </a:extLst>
          </p:cNvPr>
          <p:cNvSpPr>
            <a:spLocks/>
          </p:cNvSpPr>
          <p:nvPr/>
        </p:nvSpPr>
        <p:spPr bwMode="auto">
          <a:xfrm>
            <a:off x="409229" y="5676575"/>
            <a:ext cx="1526673" cy="463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889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Drive </a:t>
            </a:r>
          </a:p>
          <a:p>
            <a:pPr marL="889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safely</a:t>
            </a: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03A8EC26-4431-C34E-BE14-CD17991D210F}"/>
              </a:ext>
            </a:extLst>
          </p:cNvPr>
          <p:cNvSpPr>
            <a:spLocks/>
          </p:cNvSpPr>
          <p:nvPr/>
        </p:nvSpPr>
        <p:spPr bwMode="auto">
          <a:xfrm>
            <a:off x="2514059" y="5808760"/>
            <a:ext cx="1526674" cy="463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889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Work/ do certain jobs</a:t>
            </a:r>
          </a:p>
        </p:txBody>
      </p:sp>
      <p:sp>
        <p:nvSpPr>
          <p:cNvPr id="25" name="Rectangle 9">
            <a:extLst>
              <a:ext uri="{FF2B5EF4-FFF2-40B4-BE49-F238E27FC236}">
                <a16:creationId xmlns:a16="http://schemas.microsoft.com/office/drawing/2014/main" id="{DCA4A57B-3D2C-7A45-A5CC-C0FFF4E7F92B}"/>
              </a:ext>
            </a:extLst>
          </p:cNvPr>
          <p:cNvSpPr>
            <a:spLocks/>
          </p:cNvSpPr>
          <p:nvPr/>
        </p:nvSpPr>
        <p:spPr bwMode="auto">
          <a:xfrm>
            <a:off x="4496793" y="5859375"/>
            <a:ext cx="1803466" cy="641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889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Perceive colors normally</a:t>
            </a:r>
          </a:p>
        </p:txBody>
      </p:sp>
      <p:sp>
        <p:nvSpPr>
          <p:cNvPr id="8" name="Kruis 7">
            <a:extLst>
              <a:ext uri="{FF2B5EF4-FFF2-40B4-BE49-F238E27FC236}">
                <a16:creationId xmlns:a16="http://schemas.microsoft.com/office/drawing/2014/main" id="{A0E2FEF9-0DE8-E643-A6C0-688427DC6B76}"/>
              </a:ext>
            </a:extLst>
          </p:cNvPr>
          <p:cNvSpPr/>
          <p:nvPr/>
        </p:nvSpPr>
        <p:spPr>
          <a:xfrm rot="2646083">
            <a:off x="1339474" y="4492204"/>
            <a:ext cx="806245" cy="806245"/>
          </a:xfrm>
          <a:prstGeom prst="plus">
            <a:avLst>
              <a:gd name="adj" fmla="val 39240"/>
            </a:avLst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Kruis 25">
            <a:extLst>
              <a:ext uri="{FF2B5EF4-FFF2-40B4-BE49-F238E27FC236}">
                <a16:creationId xmlns:a16="http://schemas.microsoft.com/office/drawing/2014/main" id="{22E5AAF3-F33F-CB49-8D0E-A8A7C784C770}"/>
              </a:ext>
            </a:extLst>
          </p:cNvPr>
          <p:cNvSpPr/>
          <p:nvPr/>
        </p:nvSpPr>
        <p:spPr>
          <a:xfrm rot="2646083">
            <a:off x="3463241" y="4492204"/>
            <a:ext cx="806245" cy="806245"/>
          </a:xfrm>
          <a:prstGeom prst="plus">
            <a:avLst>
              <a:gd name="adj" fmla="val 39240"/>
            </a:avLst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6137216D-EC3E-E54E-96D4-778F6EE3A69B}"/>
              </a:ext>
            </a:extLst>
          </p:cNvPr>
          <p:cNvSpPr/>
          <p:nvPr/>
        </p:nvSpPr>
        <p:spPr>
          <a:xfrm>
            <a:off x="6676103" y="4021395"/>
            <a:ext cx="49162" cy="2428568"/>
          </a:xfrm>
          <a:prstGeom prst="rect">
            <a:avLst/>
          </a:pr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9">
            <a:extLst>
              <a:ext uri="{FF2B5EF4-FFF2-40B4-BE49-F238E27FC236}">
                <a16:creationId xmlns:a16="http://schemas.microsoft.com/office/drawing/2014/main" id="{9630F63F-4AA3-E840-B296-25BFBD01C7E8}"/>
              </a:ext>
            </a:extLst>
          </p:cNvPr>
          <p:cNvSpPr>
            <a:spLocks/>
          </p:cNvSpPr>
          <p:nvPr/>
        </p:nvSpPr>
        <p:spPr bwMode="auto">
          <a:xfrm>
            <a:off x="7010829" y="3903573"/>
            <a:ext cx="5181171" cy="463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They may be at risk of… </a:t>
            </a:r>
          </a:p>
        </p:txBody>
      </p:sp>
      <p:pic>
        <p:nvPicPr>
          <p:cNvPr id="29" name="Afbeelding 28" descr="Afbeelding met tekst, vectorafbeeldingen&#10;&#10;Automatisch gegenereerde beschrijving">
            <a:extLst>
              <a:ext uri="{FF2B5EF4-FFF2-40B4-BE49-F238E27FC236}">
                <a16:creationId xmlns:a16="http://schemas.microsoft.com/office/drawing/2014/main" id="{702BF606-D03C-6B40-AAB9-956B78B923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2167" y="4021395"/>
            <a:ext cx="1945895" cy="1945895"/>
          </a:xfrm>
          <a:prstGeom prst="rect">
            <a:avLst/>
          </a:prstGeom>
        </p:spPr>
      </p:pic>
      <p:pic>
        <p:nvPicPr>
          <p:cNvPr id="32" name="Afbeelding 31">
            <a:extLst>
              <a:ext uri="{FF2B5EF4-FFF2-40B4-BE49-F238E27FC236}">
                <a16:creationId xmlns:a16="http://schemas.microsoft.com/office/drawing/2014/main" id="{50F85138-ABC0-DA4E-9801-459980F5BB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3219" y="4045110"/>
            <a:ext cx="1945895" cy="1945895"/>
          </a:xfrm>
          <a:prstGeom prst="rect">
            <a:avLst/>
          </a:prstGeom>
        </p:spPr>
      </p:pic>
      <p:sp>
        <p:nvSpPr>
          <p:cNvPr id="33" name="Rectangle 9">
            <a:extLst>
              <a:ext uri="{FF2B5EF4-FFF2-40B4-BE49-F238E27FC236}">
                <a16:creationId xmlns:a16="http://schemas.microsoft.com/office/drawing/2014/main" id="{5DBBA47B-6333-494F-9612-E84F73DDD6A5}"/>
              </a:ext>
            </a:extLst>
          </p:cNvPr>
          <p:cNvSpPr>
            <a:spLocks/>
          </p:cNvSpPr>
          <p:nvPr/>
        </p:nvSpPr>
        <p:spPr bwMode="auto">
          <a:xfrm>
            <a:off x="8155971" y="4635008"/>
            <a:ext cx="1526673" cy="463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Falls</a:t>
            </a:r>
          </a:p>
        </p:txBody>
      </p:sp>
      <p:sp>
        <p:nvSpPr>
          <p:cNvPr id="34" name="Rectangle 9">
            <a:extLst>
              <a:ext uri="{FF2B5EF4-FFF2-40B4-BE49-F238E27FC236}">
                <a16:creationId xmlns:a16="http://schemas.microsoft.com/office/drawing/2014/main" id="{CD0B90AA-B270-BB47-890D-1BCDEA9E1F00}"/>
              </a:ext>
            </a:extLst>
          </p:cNvPr>
          <p:cNvSpPr>
            <a:spLocks/>
          </p:cNvSpPr>
          <p:nvPr/>
        </p:nvSpPr>
        <p:spPr bwMode="auto">
          <a:xfrm>
            <a:off x="10663197" y="4507189"/>
            <a:ext cx="1526673" cy="463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Mental</a:t>
            </a:r>
          </a:p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Health</a:t>
            </a:r>
          </a:p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issues</a:t>
            </a:r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37FDA133-3289-CE41-9DA3-96150805AF06}"/>
              </a:ext>
            </a:extLst>
          </p:cNvPr>
          <p:cNvSpPr txBox="1"/>
          <p:nvPr/>
        </p:nvSpPr>
        <p:spPr>
          <a:xfrm>
            <a:off x="6547286" y="6234767"/>
            <a:ext cx="548059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Ramulu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PY, et al. Ophthalmology. 2012; 119(6): 1159-1166.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Goldberg I, et al. J Glaucoma. 2009; 18(1): 6-12.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Haymes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SA, et al. Invest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Ophthalmol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Vis Sci. 2007; 48(3): 1149-1155.</a:t>
            </a:r>
          </a:p>
        </p:txBody>
      </p:sp>
      <p:pic>
        <p:nvPicPr>
          <p:cNvPr id="1026" name="Picture 2" descr="Premium Vector | Realistic yellow diasy flowers and cornflower in ...">
            <a:extLst>
              <a:ext uri="{FF2B5EF4-FFF2-40B4-BE49-F238E27FC236}">
                <a16:creationId xmlns:a16="http://schemas.microsoft.com/office/drawing/2014/main" id="{985853A1-B23F-4286-E11F-BDE9CEADC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64377" y1="31588" x2="64377" y2="31588"/>
                        <a14:foregroundMark x1="67252" y1="31588" x2="67252" y2="31588"/>
                        <a14:foregroundMark x1="69010" y1="29603" x2="69010" y2="29603"/>
                        <a14:foregroundMark x1="67732" y1="29061" x2="67732" y2="29061"/>
                        <a14:foregroundMark x1="69169" y1="33574" x2="69169" y2="33574"/>
                        <a14:foregroundMark x1="69169" y1="32310" x2="69169" y2="32310"/>
                        <a14:foregroundMark x1="70447" y1="32310" x2="70447" y2="32310"/>
                        <a14:foregroundMark x1="71086" y1="31588" x2="71086" y2="31588"/>
                        <a14:foregroundMark x1="69489" y1="36101" x2="69489" y2="36101"/>
                        <a14:foregroundMark x1="70288" y1="35740" x2="70288" y2="35740"/>
                        <a14:foregroundMark x1="71885" y1="35379" x2="71885" y2="35379"/>
                        <a14:foregroundMark x1="73163" y1="34657" x2="73163" y2="34657"/>
                        <a14:foregroundMark x1="74281" y1="33755" x2="74281" y2="33755"/>
                        <a14:foregroundMark x1="70607" y1="38448" x2="70607" y2="38448"/>
                        <a14:foregroundMark x1="72364" y1="38448" x2="72364" y2="38448"/>
                        <a14:foregroundMark x1="73802" y1="39350" x2="73802" y2="39350"/>
                        <a14:foregroundMark x1="72684" y1="41877" x2="72684" y2="41877"/>
                        <a14:foregroundMark x1="74121" y1="42419" x2="74121" y2="42419"/>
                        <a14:foregroundMark x1="75399" y1="41877" x2="75399" y2="41877"/>
                        <a14:foregroundMark x1="31310" y1="44404" x2="31310" y2="44404"/>
                        <a14:foregroundMark x1="30511" y1="43141" x2="30511" y2="43141"/>
                        <a14:foregroundMark x1="30671" y1="45487" x2="30671" y2="45487"/>
                        <a14:foregroundMark x1="30511" y1="47292" x2="30511" y2="47292"/>
                        <a14:foregroundMark x1="30192" y1="46570" x2="30192" y2="46570"/>
                        <a14:foregroundMark x1="28115" y1="46029" x2="28115" y2="46029"/>
                        <a14:foregroundMark x1="28115" y1="45487" x2="28115" y2="45487"/>
                        <a14:foregroundMark x1="27796" y1="44404" x2="27796" y2="44404"/>
                        <a14:foregroundMark x1="26358" y1="48375" x2="26358" y2="48375"/>
                        <a14:foregroundMark x1="24441" y1="47292" x2="24441" y2="47292"/>
                        <a14:foregroundMark x1="24281" y1="46570" x2="24281" y2="46570"/>
                        <a14:foregroundMark x1="26677" y1="51805" x2="26677" y2="51805"/>
                        <a14:foregroundMark x1="25399" y1="52347" x2="25399" y2="52347"/>
                        <a14:foregroundMark x1="24601" y1="53069" x2="24601" y2="530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840" y="4208946"/>
            <a:ext cx="2130183" cy="1885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Kruis 26">
            <a:extLst>
              <a:ext uri="{FF2B5EF4-FFF2-40B4-BE49-F238E27FC236}">
                <a16:creationId xmlns:a16="http://schemas.microsoft.com/office/drawing/2014/main" id="{0C6612EB-1BBD-1946-A821-010EAA05A254}"/>
              </a:ext>
            </a:extLst>
          </p:cNvPr>
          <p:cNvSpPr/>
          <p:nvPr/>
        </p:nvSpPr>
        <p:spPr>
          <a:xfrm rot="2646083">
            <a:off x="5458314" y="4451400"/>
            <a:ext cx="806245" cy="806245"/>
          </a:xfrm>
          <a:prstGeom prst="plus">
            <a:avLst>
              <a:gd name="adj" fmla="val 39240"/>
            </a:avLst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8956901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85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05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805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250"/>
                                </p:stCondLst>
                                <p:childTnLst>
                                  <p:par>
                                    <p:cTn id="3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125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4050"/>
                                </p:stCondLst>
                                <p:childTnLst>
                                  <p:par>
                                    <p:cTn id="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0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455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6950"/>
                                </p:stCondLst>
                                <p:childTnLst>
                                  <p:par>
                                    <p:cTn id="5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27450"/>
                                </p:stCondLst>
                                <p:childTnLst>
                                  <p:par>
                                    <p:cTn id="5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7950"/>
                                </p:stCondLst>
                                <p:childTnLst>
                                  <p:par>
                                    <p:cTn id="6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8450"/>
                                </p:stCondLst>
                                <p:childTnLst>
                                  <p:par>
                                    <p:cTn id="70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900" decel="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29450"/>
                                </p:stCondLst>
                                <p:childTnLst>
                                  <p:par>
                                    <p:cTn id="7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2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32650"/>
                                </p:stCondLst>
                                <p:childTnLst>
                                  <p:par>
                                    <p:cTn id="8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3650"/>
                                </p:stCondLst>
                                <p:childTnLst>
                                  <p:par>
                                    <p:cTn id="8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2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35650"/>
                                </p:stCondLst>
                                <p:childTnLst>
                                  <p:par>
                                    <p:cTn id="9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36650"/>
                                </p:stCondLst>
                                <p:childTnLst>
                                  <p:par>
                                    <p:cTn id="9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2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0" grpId="0"/>
          <p:bldP spid="14" grpId="0"/>
          <p:bldP spid="18" grpId="0"/>
          <p:bldP spid="21" grpId="0"/>
          <p:bldP spid="25" grpId="0"/>
          <p:bldP spid="8" grpId="0" animBg="1"/>
          <p:bldP spid="26" grpId="0" animBg="1"/>
          <p:bldP spid="16" grpId="0" animBg="1"/>
          <p:bldP spid="28" grpId="0"/>
          <p:bldP spid="33" grpId="0"/>
          <p:bldP spid="34" grpId="0"/>
          <p:bldP spid="2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85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05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805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250"/>
                                </p:stCondLst>
                                <p:childTnLst>
                                  <p:par>
                                    <p:cTn id="3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125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4050"/>
                                </p:stCondLst>
                                <p:childTnLst>
                                  <p:par>
                                    <p:cTn id="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0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455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6950"/>
                                </p:stCondLst>
                                <p:childTnLst>
                                  <p:par>
                                    <p:cTn id="5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27450"/>
                                </p:stCondLst>
                                <p:childTnLst>
                                  <p:par>
                                    <p:cTn id="5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7950"/>
                                </p:stCondLst>
                                <p:childTnLst>
                                  <p:par>
                                    <p:cTn id="6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8450"/>
                                </p:stCondLst>
                                <p:childTnLst>
                                  <p:par>
                                    <p:cTn id="70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900" decel="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29450"/>
                                </p:stCondLst>
                                <p:childTnLst>
                                  <p:par>
                                    <p:cTn id="7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2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32650"/>
                                </p:stCondLst>
                                <p:childTnLst>
                                  <p:par>
                                    <p:cTn id="8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3650"/>
                                </p:stCondLst>
                                <p:childTnLst>
                                  <p:par>
                                    <p:cTn id="8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2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35650"/>
                                </p:stCondLst>
                                <p:childTnLst>
                                  <p:par>
                                    <p:cTn id="9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36650"/>
                                </p:stCondLst>
                                <p:childTnLst>
                                  <p:par>
                                    <p:cTn id="9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2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0" grpId="0"/>
          <p:bldP spid="14" grpId="0"/>
          <p:bldP spid="18" grpId="0"/>
          <p:bldP spid="21" grpId="0"/>
          <p:bldP spid="25" grpId="0"/>
          <p:bldP spid="8" grpId="0" animBg="1"/>
          <p:bldP spid="26" grpId="0" animBg="1"/>
          <p:bldP spid="16" grpId="0" animBg="1"/>
          <p:bldP spid="28" grpId="0"/>
          <p:bldP spid="33" grpId="0"/>
          <p:bldP spid="34" grpId="0"/>
          <p:bldP spid="27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4533D5-4208-51B8-AF21-028985ECCAC6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7FE9C7E-BD4A-444D-8BDA-10D95749CCD4}"/>
              </a:ext>
            </a:extLst>
          </p:cNvPr>
          <p:cNvSpPr/>
          <p:nvPr/>
        </p:nvSpPr>
        <p:spPr>
          <a:xfrm>
            <a:off x="0" y="-6976"/>
            <a:ext cx="12192000" cy="6858000"/>
          </a:xfrm>
          <a:prstGeom prst="rect">
            <a:avLst/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0" name="Tekstvak 149">
            <a:extLst>
              <a:ext uri="{FF2B5EF4-FFF2-40B4-BE49-F238E27FC236}">
                <a16:creationId xmlns:a16="http://schemas.microsoft.com/office/drawing/2014/main" id="{78186097-E4B7-0547-8BE1-F4700A571DB2}"/>
              </a:ext>
            </a:extLst>
          </p:cNvPr>
          <p:cNvSpPr txBox="1"/>
          <p:nvPr/>
        </p:nvSpPr>
        <p:spPr>
          <a:xfrm>
            <a:off x="3866676" y="355817"/>
            <a:ext cx="791892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Falls, injuries and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poorer quality of life </a:t>
            </a:r>
          </a:p>
        </p:txBody>
      </p:sp>
      <p:sp>
        <p:nvSpPr>
          <p:cNvPr id="153" name="Rectangle 141">
            <a:extLst>
              <a:ext uri="{FF2B5EF4-FFF2-40B4-BE49-F238E27FC236}">
                <a16:creationId xmlns:a16="http://schemas.microsoft.com/office/drawing/2014/main" id="{A8C25EF8-8377-B74E-AB57-4040588917AE}"/>
              </a:ext>
            </a:extLst>
          </p:cNvPr>
          <p:cNvSpPr/>
          <p:nvPr/>
        </p:nvSpPr>
        <p:spPr>
          <a:xfrm>
            <a:off x="9359900" y="2043958"/>
            <a:ext cx="2297684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6" name="Afbeelding 155">
            <a:extLst>
              <a:ext uri="{FF2B5EF4-FFF2-40B4-BE49-F238E27FC236}">
                <a16:creationId xmlns:a16="http://schemas.microsoft.com/office/drawing/2014/main" id="{C16F7311-D864-C840-A3F6-B2DA89B806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7190" y="117733"/>
            <a:ext cx="1375816" cy="446647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0A9B722C-351C-8F4F-BA13-F459CEFF5F74}"/>
              </a:ext>
            </a:extLst>
          </p:cNvPr>
          <p:cNvSpPr txBox="1"/>
          <p:nvPr/>
        </p:nvSpPr>
        <p:spPr>
          <a:xfrm>
            <a:off x="4866968" y="2454379"/>
            <a:ext cx="691863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“A greater likelihood of bumping into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objects while walking”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“Visual field loss from glaucoma is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associated with a higher risk of falling”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Lower quality of life from the fear of falls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and decreased independence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6" name="Rechthoekige driehoek 5">
            <a:extLst>
              <a:ext uri="{FF2B5EF4-FFF2-40B4-BE49-F238E27FC236}">
                <a16:creationId xmlns:a16="http://schemas.microsoft.com/office/drawing/2014/main" id="{13586B10-B520-1943-BB85-388F77A812F7}"/>
              </a:ext>
            </a:extLst>
          </p:cNvPr>
          <p:cNvSpPr/>
          <p:nvPr/>
        </p:nvSpPr>
        <p:spPr>
          <a:xfrm>
            <a:off x="0" y="6976"/>
            <a:ext cx="7364361" cy="6858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Afbeelding 15" descr="Afbeelding met tekst, vectorafbeeldingen&#10;&#10;Automatisch gegenereerde beschrijving">
            <a:extLst>
              <a:ext uri="{FF2B5EF4-FFF2-40B4-BE49-F238E27FC236}">
                <a16:creationId xmlns:a16="http://schemas.microsoft.com/office/drawing/2014/main" id="{5586D13F-68CC-FD40-9ABA-17B19631E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619" y="1956619"/>
            <a:ext cx="4819112" cy="4819112"/>
          </a:xfrm>
          <a:prstGeom prst="rect">
            <a:avLst/>
          </a:prstGeom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C422B0EF-A3BF-F944-8254-C84DFAE6E492}"/>
              </a:ext>
            </a:extLst>
          </p:cNvPr>
          <p:cNvSpPr txBox="1"/>
          <p:nvPr/>
        </p:nvSpPr>
        <p:spPr>
          <a:xfrm>
            <a:off x="-5296" y="5933534"/>
            <a:ext cx="1179089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Haymes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SA, et al. Invest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Ophthalmol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Vis Sci. 2007; 48(3): 1149-1155.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Lamoureux EL, et al. Invest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Ophthalmol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Vis Sci. 2008; 49(2): 528-533.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Freeman EE, et  al. Ophthalmology. 2008; 115(2):233-238.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McKean-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Cowdin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R, et al. Ophthalmology. 2008; 115(6): 941-948.e1.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Friedman DS, et al. Ophthalmology. 2007; 114(12): 2232-2237.</a:t>
            </a:r>
          </a:p>
        </p:txBody>
      </p:sp>
    </p:spTree>
    <p:extLst>
      <p:ext uri="{BB962C8B-B14F-4D97-AF65-F5344CB8AC3E}">
        <p14:creationId xmlns:p14="http://schemas.microsoft.com/office/powerpoint/2010/main" val="160786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u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3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0" grpId="0"/>
          <p:bldP spid="153" grpId="0" animBg="1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3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0" grpId="0"/>
          <p:bldP spid="153" grpId="0" animBg="1"/>
          <p:bldP spid="18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58B527-1A24-84BC-AB82-8C0E294D975F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7FE9C7E-BD4A-444D-8BDA-10D95749CCD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0" name="Tekstvak 149">
            <a:extLst>
              <a:ext uri="{FF2B5EF4-FFF2-40B4-BE49-F238E27FC236}">
                <a16:creationId xmlns:a16="http://schemas.microsoft.com/office/drawing/2014/main" id="{78186097-E4B7-0547-8BE1-F4700A571DB2}"/>
              </a:ext>
            </a:extLst>
          </p:cNvPr>
          <p:cNvSpPr txBox="1"/>
          <p:nvPr/>
        </p:nvSpPr>
        <p:spPr>
          <a:xfrm>
            <a:off x="3866676" y="355817"/>
            <a:ext cx="791892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Mental health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burden of glaucoma</a:t>
            </a:r>
          </a:p>
        </p:txBody>
      </p:sp>
      <p:sp>
        <p:nvSpPr>
          <p:cNvPr id="153" name="Rectangle 141">
            <a:extLst>
              <a:ext uri="{FF2B5EF4-FFF2-40B4-BE49-F238E27FC236}">
                <a16:creationId xmlns:a16="http://schemas.microsoft.com/office/drawing/2014/main" id="{A8C25EF8-8377-B74E-AB57-4040588917AE}"/>
              </a:ext>
            </a:extLst>
          </p:cNvPr>
          <p:cNvSpPr/>
          <p:nvPr/>
        </p:nvSpPr>
        <p:spPr>
          <a:xfrm flipV="1">
            <a:off x="8813800" y="2089677"/>
            <a:ext cx="2825750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6" name="Afbeelding 155">
            <a:extLst>
              <a:ext uri="{FF2B5EF4-FFF2-40B4-BE49-F238E27FC236}">
                <a16:creationId xmlns:a16="http://schemas.microsoft.com/office/drawing/2014/main" id="{C16F7311-D864-C840-A3F6-B2DA89B806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7190" y="117733"/>
            <a:ext cx="1375816" cy="446647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0A9B722C-351C-8F4F-BA13-F459CEFF5F74}"/>
              </a:ext>
            </a:extLst>
          </p:cNvPr>
          <p:cNvSpPr txBox="1"/>
          <p:nvPr/>
        </p:nvSpPr>
        <p:spPr>
          <a:xfrm>
            <a:off x="4080387" y="2454379"/>
            <a:ext cx="770521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13.0–30% </a:t>
            </a:r>
            <a:r>
              <a:rPr kumimoji="0" lang="en-SG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prevalence of anxiety in glaucoma patients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10.9-24.7% </a:t>
            </a:r>
            <a:r>
              <a:rPr kumimoji="0" lang="en-SG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prevalence of depression in glaucoma patients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Most qualitative studies have reported that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glaucoma patients interpret their disease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as contributing to anxiety and/or depression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6" name="Rechthoekige driehoek 5">
            <a:extLst>
              <a:ext uri="{FF2B5EF4-FFF2-40B4-BE49-F238E27FC236}">
                <a16:creationId xmlns:a16="http://schemas.microsoft.com/office/drawing/2014/main" id="{13586B10-B520-1943-BB85-388F77A812F7}"/>
              </a:ext>
            </a:extLst>
          </p:cNvPr>
          <p:cNvSpPr/>
          <p:nvPr/>
        </p:nvSpPr>
        <p:spPr>
          <a:xfrm>
            <a:off x="0" y="6976"/>
            <a:ext cx="7364361" cy="6858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C422B0EF-A3BF-F944-8254-C84DFAE6E492}"/>
              </a:ext>
            </a:extLst>
          </p:cNvPr>
          <p:cNvSpPr txBox="1"/>
          <p:nvPr/>
        </p:nvSpPr>
        <p:spPr>
          <a:xfrm>
            <a:off x="-5296" y="5933534"/>
            <a:ext cx="1179089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Moussavi, S. et al. Lancet. 2007; 370(9590): 851-858.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Zhang, X. et al. Am J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Ophthalmol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. 2017; 183: 37-41.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Wilson MR, et al. Ophthalmology. 2002; 109(5): 1018-1022.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Wang SY, et al. Am J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Ophthalmol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. 2012; 154(3): 436-444.e432.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Rezapour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J, et al. BMC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Ophthalmol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. 2018; 18(1): 157. 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C1D10E8-777C-1942-B998-E805AC5DE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22062" y="2201015"/>
            <a:ext cx="4594293" cy="459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0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u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72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3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0" grpId="0"/>
          <p:bldP spid="153" grpId="0" animBg="1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72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3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0" grpId="0"/>
          <p:bldP spid="153" grpId="0" animBg="1"/>
          <p:bldP spid="18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33B768-F9F3-DAA5-D5B7-9F92CA807E9E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7E4E60CC-EAC0-A440-B669-4CD3C72090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3904343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C4E5225-BDFD-49A5-94F8-69CAB2151F04}"/>
              </a:ext>
            </a:extLst>
          </p:cNvPr>
          <p:cNvSpPr/>
          <p:nvPr/>
        </p:nvSpPr>
        <p:spPr>
          <a:xfrm>
            <a:off x="1474839" y="2995697"/>
            <a:ext cx="4458249" cy="2648357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46100" dist="355600" dir="5400000" sx="92000" sy="9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E3BCCCC-AA3C-4B64-9C60-C0886BEFCF2B}"/>
              </a:ext>
            </a:extLst>
          </p:cNvPr>
          <p:cNvSpPr/>
          <p:nvPr/>
        </p:nvSpPr>
        <p:spPr>
          <a:xfrm>
            <a:off x="6258912" y="2995698"/>
            <a:ext cx="4458249" cy="2648356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46100" dist="355600" dir="5400000" sx="92000" sy="9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ECB7EC5-6407-4135-B578-AFEA27F03199}"/>
              </a:ext>
            </a:extLst>
          </p:cNvPr>
          <p:cNvSpPr txBox="1">
            <a:spLocks/>
          </p:cNvSpPr>
          <p:nvPr/>
        </p:nvSpPr>
        <p:spPr>
          <a:xfrm>
            <a:off x="420415" y="826979"/>
            <a:ext cx="11508828" cy="721531"/>
          </a:xfrm>
          <a:prstGeom prst="rect">
            <a:avLst/>
          </a:prstGeom>
        </p:spPr>
        <p:txBody>
          <a:bodyPr anchor="t"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10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why are people not started on treatment earlier?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157E4AC-A578-4758-BECC-034DE28C6D98}"/>
              </a:ext>
            </a:extLst>
          </p:cNvPr>
          <p:cNvSpPr/>
          <p:nvPr/>
        </p:nvSpPr>
        <p:spPr>
          <a:xfrm>
            <a:off x="6258912" y="3173931"/>
            <a:ext cx="4458248" cy="573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Who can get glaucoma?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032AFD2-5679-4BD2-8D20-A42A4BA8BFEB}"/>
              </a:ext>
            </a:extLst>
          </p:cNvPr>
          <p:cNvSpPr/>
          <p:nvPr/>
        </p:nvSpPr>
        <p:spPr>
          <a:xfrm>
            <a:off x="1474838" y="3173931"/>
            <a:ext cx="4458250" cy="573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How many? </a:t>
            </a:r>
          </a:p>
        </p:txBody>
      </p:sp>
      <p:pic>
        <p:nvPicPr>
          <p:cNvPr id="35" name="Afbeelding 34">
            <a:extLst>
              <a:ext uri="{FF2B5EF4-FFF2-40B4-BE49-F238E27FC236}">
                <a16:creationId xmlns:a16="http://schemas.microsoft.com/office/drawing/2014/main" id="{FCE12648-D6B9-6F43-9123-112F2DEBC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  <p:sp>
        <p:nvSpPr>
          <p:cNvPr id="18" name="Rectangle 21">
            <a:extLst>
              <a:ext uri="{FF2B5EF4-FFF2-40B4-BE49-F238E27FC236}">
                <a16:creationId xmlns:a16="http://schemas.microsoft.com/office/drawing/2014/main" id="{3EA0EB10-B52A-1B4D-854C-5E4ECEE814B7}"/>
              </a:ext>
            </a:extLst>
          </p:cNvPr>
          <p:cNvSpPr/>
          <p:nvPr/>
        </p:nvSpPr>
        <p:spPr>
          <a:xfrm>
            <a:off x="3638550" y="1758891"/>
            <a:ext cx="5283199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21DF624-ACC9-3840-B326-8999A39E9BDD}"/>
              </a:ext>
            </a:extLst>
          </p:cNvPr>
          <p:cNvSpPr txBox="1">
            <a:spLocks/>
          </p:cNvSpPr>
          <p:nvPr/>
        </p:nvSpPr>
        <p:spPr>
          <a:xfrm>
            <a:off x="420415" y="294017"/>
            <a:ext cx="11508828" cy="721531"/>
          </a:xfrm>
          <a:prstGeom prst="rect">
            <a:avLst/>
          </a:prstGeom>
        </p:spPr>
        <p:txBody>
          <a:bodyPr anchor="t"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10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If glaucoma affects one’s vision so much, 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E77656D-0D20-2041-8E8E-2BE179362836}"/>
              </a:ext>
            </a:extLst>
          </p:cNvPr>
          <p:cNvSpPr txBox="1">
            <a:spLocks/>
          </p:cNvSpPr>
          <p:nvPr/>
        </p:nvSpPr>
        <p:spPr>
          <a:xfrm>
            <a:off x="420415" y="1984322"/>
            <a:ext cx="11508828" cy="721531"/>
          </a:xfrm>
          <a:prstGeom prst="rect">
            <a:avLst/>
          </a:prstGeom>
        </p:spPr>
        <p:txBody>
          <a:bodyPr anchor="t"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10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Many remain 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undiagnosed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</a:t>
            </a:r>
          </a:p>
        </p:txBody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F6D79FA8-7F65-FF4A-9516-782B6C89E92F}"/>
              </a:ext>
            </a:extLst>
          </p:cNvPr>
          <p:cNvSpPr/>
          <p:nvPr/>
        </p:nvSpPr>
        <p:spPr>
          <a:xfrm>
            <a:off x="1474838" y="4071574"/>
            <a:ext cx="4458250" cy="1253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 &gt; 1/3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of glaucoma cases remain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undiagnosed.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Estimated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3%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of the global population over 40 years of age currently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has glaucoma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, the majority of whom are undiagnosed. </a:t>
            </a:r>
          </a:p>
        </p:txBody>
      </p:sp>
      <p:sp>
        <p:nvSpPr>
          <p:cNvPr id="25" name="Rectangle 27">
            <a:extLst>
              <a:ext uri="{FF2B5EF4-FFF2-40B4-BE49-F238E27FC236}">
                <a16:creationId xmlns:a16="http://schemas.microsoft.com/office/drawing/2014/main" id="{415A7384-95C3-9F42-9A13-2014F430562B}"/>
              </a:ext>
            </a:extLst>
          </p:cNvPr>
          <p:cNvSpPr/>
          <p:nvPr/>
        </p:nvSpPr>
        <p:spPr>
          <a:xfrm>
            <a:off x="6258912" y="4206546"/>
            <a:ext cx="4458250" cy="95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Anyone!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Of any age (even children),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race or nationality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EFFF9B27-F36C-4347-836D-416E609262C6}"/>
              </a:ext>
            </a:extLst>
          </p:cNvPr>
          <p:cNvSpPr txBox="1"/>
          <p:nvPr/>
        </p:nvSpPr>
        <p:spPr>
          <a:xfrm>
            <a:off x="6526924" y="6387639"/>
            <a:ext cx="54805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Whitson, JT. Expert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Opin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.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Pharmacother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. 2007; 8(18): 3237-3249.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Varma R, et al. Am J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Ophthalmol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. 2014; 152(4): 515-522.</a:t>
            </a:r>
          </a:p>
        </p:txBody>
      </p:sp>
    </p:spTree>
    <p:extLst>
      <p:ext uri="{BB962C8B-B14F-4D97-AF65-F5344CB8AC3E}">
        <p14:creationId xmlns:p14="http://schemas.microsoft.com/office/powerpoint/2010/main" val="670878851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4" presetID="10" presetClass="entr" presetSubtype="0" repeatCount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2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27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9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0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350"/>
                                </p:stCondLst>
                                <p:childTnLst>
                                  <p:par>
                                    <p:cTn id="32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5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110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160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 animBg="1"/>
          <p:bldP spid="10" grpId="0" animBg="1"/>
          <p:bldP spid="23" grpId="0"/>
          <p:bldP spid="26" grpId="0"/>
          <p:bldP spid="28" grpId="0"/>
          <p:bldP spid="18" grpId="0" animBg="1"/>
          <p:bldP spid="19" grpId="0"/>
          <p:bldP spid="21" grpId="0"/>
          <p:bldP spid="24" grpId="0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4" presetID="10" presetClass="entr" presetSubtype="0" repeatCount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2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2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350"/>
                                </p:stCondLst>
                                <p:childTnLst>
                                  <p:par>
                                    <p:cTn id="3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110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160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 animBg="1"/>
          <p:bldP spid="10" grpId="0" animBg="1"/>
          <p:bldP spid="23" grpId="0"/>
          <p:bldP spid="26" grpId="0"/>
          <p:bldP spid="28" grpId="0"/>
          <p:bldP spid="18" grpId="0" animBg="1"/>
          <p:bldP spid="19" grpId="0"/>
          <p:bldP spid="21" grpId="0"/>
          <p:bldP spid="24" grpId="0"/>
          <p:bldP spid="25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69FA7BB-B4F8-689A-E50D-A44AE2031293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3" name="Afbeelding 52">
            <a:extLst>
              <a:ext uri="{FF2B5EF4-FFF2-40B4-BE49-F238E27FC236}">
                <a16:creationId xmlns:a16="http://schemas.microsoft.com/office/drawing/2014/main" id="{09B6A1E1-9FD1-DB4E-A5E9-E0D747EED8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32426" y="0"/>
            <a:ext cx="12169748" cy="6858001"/>
          </a:xfrm>
          <a:prstGeom prst="rect">
            <a:avLst/>
          </a:prstGeom>
        </p:spPr>
      </p:pic>
      <p:grpSp>
        <p:nvGrpSpPr>
          <p:cNvPr id="16" name="Groep 15">
            <a:extLst>
              <a:ext uri="{FF2B5EF4-FFF2-40B4-BE49-F238E27FC236}">
                <a16:creationId xmlns:a16="http://schemas.microsoft.com/office/drawing/2014/main" id="{B92E2CB6-A9EC-274C-A78F-5E50F2E0C2A6}"/>
              </a:ext>
            </a:extLst>
          </p:cNvPr>
          <p:cNvGrpSpPr/>
          <p:nvPr/>
        </p:nvGrpSpPr>
        <p:grpSpPr>
          <a:xfrm>
            <a:off x="-6411978" y="-3"/>
            <a:ext cx="15437796" cy="6858004"/>
            <a:chOff x="-6411978" y="-3"/>
            <a:chExt cx="15437796" cy="6858004"/>
          </a:xfrm>
        </p:grpSpPr>
        <p:grpSp>
          <p:nvGrpSpPr>
            <p:cNvPr id="4" name="Groep 3">
              <a:extLst>
                <a:ext uri="{FF2B5EF4-FFF2-40B4-BE49-F238E27FC236}">
                  <a16:creationId xmlns:a16="http://schemas.microsoft.com/office/drawing/2014/main" id="{0CF22181-6BA3-9144-9056-B7EF4A0E7579}"/>
                </a:ext>
              </a:extLst>
            </p:cNvPr>
            <p:cNvGrpSpPr/>
            <p:nvPr/>
          </p:nvGrpSpPr>
          <p:grpSpPr>
            <a:xfrm>
              <a:off x="-6411978" y="-2"/>
              <a:ext cx="15437796" cy="6858003"/>
              <a:chOff x="-6411978" y="-2"/>
              <a:chExt cx="15437796" cy="6858003"/>
            </a:xfrm>
            <a:solidFill>
              <a:srgbClr val="C4161C"/>
            </a:solidFill>
          </p:grpSpPr>
          <p:sp>
            <p:nvSpPr>
              <p:cNvPr id="109" name="Parallelogram 108">
                <a:extLst>
                  <a:ext uri="{FF2B5EF4-FFF2-40B4-BE49-F238E27FC236}">
                    <a16:creationId xmlns:a16="http://schemas.microsoft.com/office/drawing/2014/main" id="{A2A05150-8B0A-457B-BF5E-E1FF46416BA8}"/>
                  </a:ext>
                </a:extLst>
              </p:cNvPr>
              <p:cNvSpPr/>
              <p:nvPr/>
            </p:nvSpPr>
            <p:spPr>
              <a:xfrm rot="10800000" flipH="1">
                <a:off x="-3166182" y="0"/>
                <a:ext cx="12192000" cy="6858001"/>
              </a:xfrm>
              <a:prstGeom prst="parallelogram">
                <a:avLst>
                  <a:gd name="adj" fmla="val 8904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Parallelogram 108">
                <a:extLst>
                  <a:ext uri="{FF2B5EF4-FFF2-40B4-BE49-F238E27FC236}">
                    <a16:creationId xmlns:a16="http://schemas.microsoft.com/office/drawing/2014/main" id="{92860543-C6E6-0447-9645-AEE29BFEA624}"/>
                  </a:ext>
                </a:extLst>
              </p:cNvPr>
              <p:cNvSpPr/>
              <p:nvPr/>
            </p:nvSpPr>
            <p:spPr>
              <a:xfrm rot="10800000" flipH="1">
                <a:off x="-6411978" y="-2"/>
                <a:ext cx="11170708" cy="6858001"/>
              </a:xfrm>
              <a:prstGeom prst="parallelogram">
                <a:avLst>
                  <a:gd name="adj" fmla="val 8904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3" name="Parallellogram 62">
              <a:extLst>
                <a:ext uri="{FF2B5EF4-FFF2-40B4-BE49-F238E27FC236}">
                  <a16:creationId xmlns:a16="http://schemas.microsoft.com/office/drawing/2014/main" id="{0BE05E9E-052D-9243-8D9E-34AA7A069659}"/>
                </a:ext>
              </a:extLst>
            </p:cNvPr>
            <p:cNvSpPr/>
            <p:nvPr/>
          </p:nvSpPr>
          <p:spPr>
            <a:xfrm flipH="1">
              <a:off x="2570012" y="-3"/>
              <a:ext cx="6203647" cy="6858001"/>
            </a:xfrm>
            <a:prstGeom prst="parallelogram">
              <a:avLst>
                <a:gd name="adj" fmla="val 98921"/>
              </a:avLst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0" name="Text Placeholder 2">
            <a:extLst>
              <a:ext uri="{FF2B5EF4-FFF2-40B4-BE49-F238E27FC236}">
                <a16:creationId xmlns:a16="http://schemas.microsoft.com/office/drawing/2014/main" id="{E2F3E106-D044-4534-A11E-2367F63A84C4}"/>
              </a:ext>
            </a:extLst>
          </p:cNvPr>
          <p:cNvSpPr txBox="1">
            <a:spLocks/>
          </p:cNvSpPr>
          <p:nvPr/>
        </p:nvSpPr>
        <p:spPr>
          <a:xfrm>
            <a:off x="4827640" y="793664"/>
            <a:ext cx="6919006" cy="1478224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Most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people are not aware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that they have problems with their vision and do not notice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any vision loss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. 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939FFC34-A383-439E-ACF5-DCD67D58AC26}"/>
              </a:ext>
            </a:extLst>
          </p:cNvPr>
          <p:cNvSpPr/>
          <p:nvPr/>
        </p:nvSpPr>
        <p:spPr>
          <a:xfrm>
            <a:off x="9299643" y="2648536"/>
            <a:ext cx="2179482" cy="45719"/>
          </a:xfrm>
          <a:prstGeom prst="rect">
            <a:avLst/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kstvak 60">
            <a:extLst>
              <a:ext uri="{FF2B5EF4-FFF2-40B4-BE49-F238E27FC236}">
                <a16:creationId xmlns:a16="http://schemas.microsoft.com/office/drawing/2014/main" id="{34AA49A7-97E1-E042-B700-01EAE89A87A5}"/>
              </a:ext>
            </a:extLst>
          </p:cNvPr>
          <p:cNvSpPr txBox="1"/>
          <p:nvPr/>
        </p:nvSpPr>
        <p:spPr>
          <a:xfrm>
            <a:off x="429987" y="1847094"/>
            <a:ext cx="490824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Why are people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not diagnosed with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glaucoma earlier?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1560AEC3-6DEE-0547-813B-1B7F159D9B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1764" y="6164316"/>
            <a:ext cx="1375816" cy="446647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DD13B725-E427-9C4C-8655-159AB9F99BA9}"/>
              </a:ext>
            </a:extLst>
          </p:cNvPr>
          <p:cNvSpPr txBox="1"/>
          <p:nvPr/>
        </p:nvSpPr>
        <p:spPr>
          <a:xfrm>
            <a:off x="429987" y="4013990"/>
            <a:ext cx="490824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Glaucoma has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no symptoms </a:t>
            </a:r>
            <a:r>
              <a:rPr kumimoji="0" lang="en-SG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the early stages!</a:t>
            </a:r>
          </a:p>
        </p:txBody>
      </p:sp>
      <p:sp>
        <p:nvSpPr>
          <p:cNvPr id="19" name="Rectangle 21">
            <a:extLst>
              <a:ext uri="{FF2B5EF4-FFF2-40B4-BE49-F238E27FC236}">
                <a16:creationId xmlns:a16="http://schemas.microsoft.com/office/drawing/2014/main" id="{9D96B3E1-3745-AB4A-9B0B-D95281F3E3E3}"/>
              </a:ext>
            </a:extLst>
          </p:cNvPr>
          <p:cNvSpPr/>
          <p:nvPr/>
        </p:nvSpPr>
        <p:spPr>
          <a:xfrm>
            <a:off x="630065" y="3709453"/>
            <a:ext cx="2177985" cy="575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7EE33EEF-961B-2F46-B91D-BA83C1633032}"/>
              </a:ext>
            </a:extLst>
          </p:cNvPr>
          <p:cNvSpPr txBox="1">
            <a:spLocks/>
          </p:cNvSpPr>
          <p:nvPr/>
        </p:nvSpPr>
        <p:spPr>
          <a:xfrm>
            <a:off x="7747820" y="3222229"/>
            <a:ext cx="3998826" cy="2607787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Early visual field defects mean that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40%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of the nerve fibers are already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irreversibly damaged! 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8442D52A-CA40-C84A-83C2-F69F4C8C02B7}"/>
              </a:ext>
            </a:extLst>
          </p:cNvPr>
          <p:cNvSpPr txBox="1"/>
          <p:nvPr/>
        </p:nvSpPr>
        <p:spPr>
          <a:xfrm>
            <a:off x="6547286" y="6303591"/>
            <a:ext cx="54805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Quigley, HA. Lancet. 2011; 377(9774): 1367-1377.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Sommer, et al. Arch.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Ophthalmol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. 1991; 109(1): 77-83.</a:t>
            </a:r>
          </a:p>
        </p:txBody>
      </p:sp>
    </p:spTree>
    <p:extLst>
      <p:ext uri="{BB962C8B-B14F-4D97-AF65-F5344CB8AC3E}">
        <p14:creationId xmlns:p14="http://schemas.microsoft.com/office/powerpoint/2010/main" val="3416293354"/>
      </p:ext>
    </p:extLst>
  </p:cSld>
  <p:clrMapOvr>
    <a:masterClrMapping/>
  </p:clrMapOvr>
  <p:transition spd="slow">
    <p:push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0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8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280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2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0" grpId="0"/>
          <p:bldP spid="142" grpId="0" animBg="1"/>
          <p:bldP spid="61" grpId="0"/>
          <p:bldP spid="18" grpId="0"/>
          <p:bldP spid="19" grpId="0" animBg="1"/>
          <p:bldP spid="2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0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8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280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2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0" grpId="0"/>
          <p:bldP spid="142" grpId="0" animBg="1"/>
          <p:bldP spid="61" grpId="0"/>
          <p:bldP spid="18" grpId="0"/>
          <p:bldP spid="19" grpId="0" animBg="1"/>
          <p:bldP spid="20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>
            <a:extLst>
              <a:ext uri="{FF2B5EF4-FFF2-40B4-BE49-F238E27FC236}">
                <a16:creationId xmlns:a16="http://schemas.microsoft.com/office/drawing/2014/main" id="{7E4E60CC-EAC0-A440-B669-4CD3C72090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3904343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270F843-A623-42FE-A794-7AAC40B45DE9}"/>
              </a:ext>
            </a:extLst>
          </p:cNvPr>
          <p:cNvGrpSpPr/>
          <p:nvPr/>
        </p:nvGrpSpPr>
        <p:grpSpPr>
          <a:xfrm>
            <a:off x="1290032" y="526690"/>
            <a:ext cx="9611935" cy="1288054"/>
            <a:chOff x="1949973" y="813080"/>
            <a:chExt cx="8292053" cy="1288054"/>
          </a:xfrm>
        </p:grpSpPr>
        <p:sp>
          <p:nvSpPr>
            <p:cNvPr id="23" name="Text Placeholder 2">
              <a:extLst>
                <a:ext uri="{FF2B5EF4-FFF2-40B4-BE49-F238E27FC236}">
                  <a16:creationId xmlns:a16="http://schemas.microsoft.com/office/drawing/2014/main" id="{2ECB7EC5-6407-4135-B578-AFEA27F03199}"/>
                </a:ext>
              </a:extLst>
            </p:cNvPr>
            <p:cNvSpPr txBox="1">
              <a:spLocks/>
            </p:cNvSpPr>
            <p:nvPr/>
          </p:nvSpPr>
          <p:spPr>
            <a:xfrm>
              <a:off x="1949973" y="813080"/>
              <a:ext cx="8292053" cy="721531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460754" rtl="0" eaLnBrk="1" fontAlgn="auto" latinLnBrk="0" hangingPunct="1">
                <a:lnSpc>
                  <a:spcPct val="90000"/>
                </a:lnSpc>
                <a:spcBef>
                  <a:spcPts val="1598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Glaucoma is a chronic disease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47A80F1-888A-407A-BD6A-CBCFADB41CA0}"/>
                </a:ext>
              </a:extLst>
            </p:cNvPr>
            <p:cNvSpPr/>
            <p:nvPr/>
          </p:nvSpPr>
          <p:spPr>
            <a:xfrm>
              <a:off x="3685498" y="2055415"/>
              <a:ext cx="4727545" cy="4571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E6E95B2D-E862-7744-940B-7CB48E0CD3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A9DB831-71F3-AC4E-A7DC-EC19FBAEC6A5}"/>
              </a:ext>
            </a:extLst>
          </p:cNvPr>
          <p:cNvSpPr txBox="1">
            <a:spLocks/>
          </p:cNvSpPr>
          <p:nvPr/>
        </p:nvSpPr>
        <p:spPr>
          <a:xfrm>
            <a:off x="0" y="2172827"/>
            <a:ext cx="12192000" cy="1602711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It can be treated but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not cured or reversed,</a:t>
            </a:r>
          </a:p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 </a:t>
            </a: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early diagnosis is key!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0976672E-6A64-684F-96BA-00FA8BD7A2AA}"/>
              </a:ext>
            </a:extLst>
          </p:cNvPr>
          <p:cNvSpPr txBox="1">
            <a:spLocks/>
          </p:cNvSpPr>
          <p:nvPr/>
        </p:nvSpPr>
        <p:spPr>
          <a:xfrm>
            <a:off x="0" y="4520334"/>
            <a:ext cx="12192000" cy="1535301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There is no cure for glaucoma,  </a:t>
            </a:r>
          </a:p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>
                <a:solidFill>
                  <a:srgbClr val="C4161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ut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proper treatment can slow or prevent sight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loss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5270075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2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9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2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9" grpId="0"/>
          <p:bldP spid="24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E609ED3-76EF-C4D2-381B-87897C92BC2B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ECB7EC5-6407-4135-B578-AFEA27F03199}"/>
              </a:ext>
            </a:extLst>
          </p:cNvPr>
          <p:cNvSpPr txBox="1">
            <a:spLocks/>
          </p:cNvSpPr>
          <p:nvPr/>
        </p:nvSpPr>
        <p:spPr>
          <a:xfrm>
            <a:off x="1243" y="395496"/>
            <a:ext cx="12192000" cy="58773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Glaucoma diagnosis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as early as possible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27AE2B1-BABB-D44E-9695-39BF54D7D174}"/>
              </a:ext>
            </a:extLst>
          </p:cNvPr>
          <p:cNvSpPr txBox="1">
            <a:spLocks/>
          </p:cNvSpPr>
          <p:nvPr/>
        </p:nvSpPr>
        <p:spPr>
          <a:xfrm>
            <a:off x="0" y="1804548"/>
            <a:ext cx="12192000" cy="642698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400" b="1" dirty="0">
                <a:solidFill>
                  <a:srgbClr val="FFFF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GET TESTED!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107EB36-1F6D-B344-907B-8D43269C1ADD}"/>
              </a:ext>
            </a:extLst>
          </p:cNvPr>
          <p:cNvSpPr txBox="1">
            <a:spLocks/>
          </p:cNvSpPr>
          <p:nvPr/>
        </p:nvSpPr>
        <p:spPr>
          <a:xfrm>
            <a:off x="1243" y="983228"/>
            <a:ext cx="12192000" cy="642698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400" dirty="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is key to prevent vision problems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7FD3A78E-FA9D-0C40-A471-EAF1F9363317}"/>
              </a:ext>
            </a:extLst>
          </p:cNvPr>
          <p:cNvSpPr txBox="1"/>
          <p:nvPr/>
        </p:nvSpPr>
        <p:spPr>
          <a:xfrm>
            <a:off x="-1243" y="2916081"/>
            <a:ext cx="2057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“Doctor,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 realized I cannot see.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What can I do to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regain my vision?”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4FCC027C-E3EA-514C-A5DD-27E57C30C33C}"/>
              </a:ext>
            </a:extLst>
          </p:cNvPr>
          <p:cNvSpPr txBox="1"/>
          <p:nvPr/>
        </p:nvSpPr>
        <p:spPr>
          <a:xfrm>
            <a:off x="3363254" y="2995467"/>
            <a:ext cx="3676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600" b="0" i="1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“Unfortunately, your vision cannot be improved. We will start you on treatment to preserve your remaining vision.”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2DF5F3B-90F1-A740-8A95-8AEB353521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45" t="27384" r="30565" b="17420"/>
          <a:stretch/>
        </p:blipFill>
        <p:spPr>
          <a:xfrm>
            <a:off x="412954" y="3608889"/>
            <a:ext cx="5073445" cy="3071191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D8E7B872-0538-DE49-B6D5-82C0438CBB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936" t="24946" r="23145" b="23441"/>
          <a:stretch/>
        </p:blipFill>
        <p:spPr>
          <a:xfrm>
            <a:off x="6607278" y="3454690"/>
            <a:ext cx="5171768" cy="3007814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D79C985C-5BA0-C14E-BDB5-0FDC63C58806}"/>
              </a:ext>
            </a:extLst>
          </p:cNvPr>
          <p:cNvSpPr txBox="1"/>
          <p:nvPr/>
        </p:nvSpPr>
        <p:spPr>
          <a:xfrm>
            <a:off x="9410092" y="5011761"/>
            <a:ext cx="21133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600" b="0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This is why glaucoma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600" b="0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is known as the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6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‘silent thief of sight’</a:t>
            </a:r>
          </a:p>
        </p:txBody>
      </p:sp>
    </p:spTree>
    <p:extLst>
      <p:ext uri="{BB962C8B-B14F-4D97-AF65-F5344CB8AC3E}">
        <p14:creationId xmlns:p14="http://schemas.microsoft.com/office/powerpoint/2010/main" val="3706194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4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4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4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/>
      <p:bldP spid="7" grpId="0"/>
      <p:bldP spid="9" grpId="0"/>
      <p:bldP spid="11" grpId="0"/>
      <p:bldP spid="12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3A7F02-EAA7-4EA5-126E-4E905821D5E5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161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8E7B872-0538-DE49-B6D5-82C0438CBB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36" t="24946" r="23145" b="23441"/>
          <a:stretch/>
        </p:blipFill>
        <p:spPr>
          <a:xfrm>
            <a:off x="3161344" y="3300926"/>
            <a:ext cx="5171768" cy="3007814"/>
          </a:xfrm>
          <a:prstGeom prst="rect">
            <a:avLst/>
          </a:prstGeom>
        </p:spPr>
      </p:pic>
      <p:sp>
        <p:nvSpPr>
          <p:cNvPr id="13" name="Kruis 12">
            <a:extLst>
              <a:ext uri="{FF2B5EF4-FFF2-40B4-BE49-F238E27FC236}">
                <a16:creationId xmlns:a16="http://schemas.microsoft.com/office/drawing/2014/main" id="{C106CF48-549D-5F4A-AA07-A909FE8FAFD3}"/>
              </a:ext>
            </a:extLst>
          </p:cNvPr>
          <p:cNvSpPr/>
          <p:nvPr/>
        </p:nvSpPr>
        <p:spPr>
          <a:xfrm rot="2646083">
            <a:off x="4817623" y="3766724"/>
            <a:ext cx="2333554" cy="2333554"/>
          </a:xfrm>
          <a:prstGeom prst="plus">
            <a:avLst>
              <a:gd name="adj" fmla="val 39240"/>
            </a:avLst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683FC31-2CA1-A541-BA19-EE7289A6F594}"/>
              </a:ext>
            </a:extLst>
          </p:cNvPr>
          <p:cNvSpPr txBox="1">
            <a:spLocks/>
          </p:cNvSpPr>
          <p:nvPr/>
        </p:nvSpPr>
        <p:spPr>
          <a:xfrm>
            <a:off x="341586" y="549260"/>
            <a:ext cx="11508828" cy="1502396"/>
          </a:xfrm>
          <a:prstGeom prst="rect">
            <a:avLst/>
          </a:prstGeom>
        </p:spPr>
        <p:txBody>
          <a:bodyPr anchor="t"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10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Fortunately,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blindness is preventable </a:t>
            </a:r>
          </a:p>
          <a:p>
            <a:pPr marL="0" marR="0" lvl="0" indent="0" algn="ctr" defTabSz="1460754" rtl="0" eaLnBrk="1" fontAlgn="auto" latinLnBrk="0" hangingPunct="1">
              <a:lnSpc>
                <a:spcPct val="10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if glaucoma is detected and treated earlier </a:t>
            </a:r>
          </a:p>
        </p:txBody>
      </p:sp>
    </p:spTree>
    <p:extLst>
      <p:ext uri="{BB962C8B-B14F-4D97-AF65-F5344CB8AC3E}">
        <p14:creationId xmlns:p14="http://schemas.microsoft.com/office/powerpoint/2010/main" val="192766177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repeatCount="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45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8DFA23-902B-7E3C-DA66-FC9970C7930D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27AE2B1-BABB-D44E-9695-39BF54D7D174}"/>
              </a:ext>
            </a:extLst>
          </p:cNvPr>
          <p:cNvSpPr txBox="1">
            <a:spLocks/>
          </p:cNvSpPr>
          <p:nvPr/>
        </p:nvSpPr>
        <p:spPr>
          <a:xfrm>
            <a:off x="5405227" y="499388"/>
            <a:ext cx="6903904" cy="137590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Source Sans Pro"/>
                <a:cs typeface="+mn-cs"/>
              </a:rPr>
              <a:t>Getting tested is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important!</a:t>
            </a: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01C899D4-6BD5-B49D-A912-1794A8B5E738}"/>
              </a:ext>
            </a:extLst>
          </p:cNvPr>
          <p:cNvSpPr/>
          <p:nvPr/>
        </p:nvSpPr>
        <p:spPr>
          <a:xfrm flipH="1">
            <a:off x="6405294" y="3953933"/>
            <a:ext cx="5144706" cy="2404679"/>
          </a:xfrm>
          <a:prstGeom prst="wedgeEllipseCallout">
            <a:avLst>
              <a:gd name="adj1" fmla="val -45025"/>
              <a:gd name="adj2" fmla="val 64965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Calibri" panose="020F0502020204030204"/>
              <a:cs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/>
                <a:ea typeface="Calibri" panose="020F0502020204030204"/>
                <a:cs typeface="Calibri" panose="020F0502020204030204"/>
              </a:rPr>
              <a:t>Visit your ophthalmologist!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213F78"/>
              </a:solidFill>
              <a:effectLst/>
              <a:uLnTx/>
              <a:uFillTx/>
              <a:latin typeface="Source Sans Pro"/>
              <a:ea typeface="Calibri" panose="020F0502020204030204"/>
              <a:cs typeface="Calibri" panose="020F0502020204030204"/>
            </a:endParaRPr>
          </a:p>
          <a:p>
            <a:pPr lvl="0" algn="ctr">
              <a:defRPr/>
            </a:pPr>
            <a:r>
              <a:rPr lang="en-GB" sz="2000" b="1" dirty="0">
                <a:solidFill>
                  <a:srgbClr val="213F78"/>
                </a:solidFill>
                <a:latin typeface="Source Sans Pro"/>
                <a:ea typeface="Calibri" panose="020F0502020204030204"/>
                <a:cs typeface="Calibri" panose="020F0502020204030204"/>
              </a:rPr>
              <a:t>Your ophthalmologist will guide you to the best treatment option in each individual case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/>
                <a:ea typeface="Calibri" panose="020F0502020204030204"/>
                <a:cs typeface="Calibri" panose="020F0502020204030204"/>
              </a:rPr>
              <a:t>!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213F78"/>
              </a:solidFill>
              <a:effectLst/>
              <a:uLnTx/>
              <a:uFillTx/>
              <a:latin typeface="Source Sans Pro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pic>
        <p:nvPicPr>
          <p:cNvPr id="4" name="Afbeelding 4">
            <a:extLst>
              <a:ext uri="{FF2B5EF4-FFF2-40B4-BE49-F238E27FC236}">
                <a16:creationId xmlns:a16="http://schemas.microsoft.com/office/drawing/2014/main" id="{82183D23-9D91-CA72-4CAB-E31A376987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45" t="27384" r="30565" b="17420"/>
          <a:stretch/>
        </p:blipFill>
        <p:spPr>
          <a:xfrm>
            <a:off x="1331849" y="87923"/>
            <a:ext cx="5073445" cy="3071191"/>
          </a:xfrm>
          <a:prstGeom prst="rect">
            <a:avLst/>
          </a:prstGeom>
        </p:spPr>
      </p:pic>
      <p:sp>
        <p:nvSpPr>
          <p:cNvPr id="11" name="Arrow: Curved Right 10">
            <a:extLst>
              <a:ext uri="{FF2B5EF4-FFF2-40B4-BE49-F238E27FC236}">
                <a16:creationId xmlns:a16="http://schemas.microsoft.com/office/drawing/2014/main" id="{1E930CA6-133F-F557-1DDC-0813E178DCF7}"/>
              </a:ext>
            </a:extLst>
          </p:cNvPr>
          <p:cNvSpPr/>
          <p:nvPr/>
        </p:nvSpPr>
        <p:spPr>
          <a:xfrm rot="3236708" flipH="1">
            <a:off x="6888763" y="2077771"/>
            <a:ext cx="1313490" cy="1864497"/>
          </a:xfrm>
          <a:prstGeom prst="curvedRightArrow">
            <a:avLst>
              <a:gd name="adj1" fmla="val 8742"/>
              <a:gd name="adj2" fmla="val 35174"/>
              <a:gd name="adj3" fmla="val 1778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>
              <a:solidFill>
                <a:schemeClr val="tx1"/>
              </a:solidFill>
            </a:endParaRP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3C2E5739-FCA7-3DDA-8D72-3EA8A9357F03}"/>
              </a:ext>
            </a:extLst>
          </p:cNvPr>
          <p:cNvSpPr/>
          <p:nvPr/>
        </p:nvSpPr>
        <p:spPr>
          <a:xfrm>
            <a:off x="431925" y="3429000"/>
            <a:ext cx="4934182" cy="2297087"/>
          </a:xfrm>
          <a:prstGeom prst="wedgeEllipseCallout">
            <a:avLst>
              <a:gd name="adj1" fmla="val -54509"/>
              <a:gd name="adj2" fmla="val 52424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Calibri" panose="020F0502020204030204"/>
              <a:cs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/>
                <a:ea typeface="Calibri" panose="020F0502020204030204"/>
                <a:cs typeface="Calibri" panose="020F0502020204030204"/>
              </a:rPr>
              <a:t>Talk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/>
                <a:ea typeface="Calibri" panose="020F0502020204030204"/>
                <a:cs typeface="Calibri" panose="020F0502020204030204"/>
              </a:rPr>
              <a:t> to your family members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/>
                <a:ea typeface="Calibri" panose="020F0502020204030204"/>
                <a:cs typeface="Calibri" panose="020F0502020204030204"/>
              </a:rPr>
              <a:t>!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213F78"/>
              </a:solidFill>
              <a:effectLst/>
              <a:uLnTx/>
              <a:uFillTx/>
              <a:latin typeface="Source Sans Pro"/>
              <a:ea typeface="Calibri" panose="020F0502020204030204"/>
              <a:cs typeface="Calibri" panose="020F0502020204030204"/>
            </a:endParaRPr>
          </a:p>
          <a:p>
            <a:pPr lvl="0" algn="ctr">
              <a:defRPr/>
            </a:pPr>
            <a:r>
              <a:rPr lang="en-GB" sz="2000" b="1" dirty="0">
                <a:solidFill>
                  <a:srgbClr val="213F78"/>
                </a:solidFill>
                <a:latin typeface="Source Sans Pro"/>
                <a:ea typeface="Calibri" panose="020F0502020204030204"/>
                <a:cs typeface="Calibri" panose="020F0502020204030204"/>
              </a:rPr>
              <a:t>First-degree relatives with glaucoma may have 4-8x higher risk.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99853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5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5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5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A311D-797C-9804-89DF-9A9D9D7FC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F862132-1C91-55E2-7667-C55AD324F759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3" name="Afbeelding 52">
            <a:extLst>
              <a:ext uri="{FF2B5EF4-FFF2-40B4-BE49-F238E27FC236}">
                <a16:creationId xmlns:a16="http://schemas.microsoft.com/office/drawing/2014/main" id="{AEC29A2F-9673-3B50-B5B1-C374686092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32426" y="0"/>
            <a:ext cx="12169748" cy="6858001"/>
          </a:xfrm>
          <a:prstGeom prst="rect">
            <a:avLst/>
          </a:prstGeom>
        </p:spPr>
      </p:pic>
      <p:grpSp>
        <p:nvGrpSpPr>
          <p:cNvPr id="16" name="Groep 15">
            <a:extLst>
              <a:ext uri="{FF2B5EF4-FFF2-40B4-BE49-F238E27FC236}">
                <a16:creationId xmlns:a16="http://schemas.microsoft.com/office/drawing/2014/main" id="{B9FA62F3-F412-CA76-8D5A-6247E712111A}"/>
              </a:ext>
            </a:extLst>
          </p:cNvPr>
          <p:cNvGrpSpPr/>
          <p:nvPr/>
        </p:nvGrpSpPr>
        <p:grpSpPr>
          <a:xfrm>
            <a:off x="-6411978" y="0"/>
            <a:ext cx="15437796" cy="6858004"/>
            <a:chOff x="-6411978" y="-3"/>
            <a:chExt cx="15437796" cy="6858004"/>
          </a:xfrm>
        </p:grpSpPr>
        <p:grpSp>
          <p:nvGrpSpPr>
            <p:cNvPr id="4" name="Groep 3">
              <a:extLst>
                <a:ext uri="{FF2B5EF4-FFF2-40B4-BE49-F238E27FC236}">
                  <a16:creationId xmlns:a16="http://schemas.microsoft.com/office/drawing/2014/main" id="{2E1A8D51-DD92-0940-89E3-4966FCECF842}"/>
                </a:ext>
              </a:extLst>
            </p:cNvPr>
            <p:cNvGrpSpPr/>
            <p:nvPr/>
          </p:nvGrpSpPr>
          <p:grpSpPr>
            <a:xfrm>
              <a:off x="-6411978" y="-2"/>
              <a:ext cx="15437796" cy="6858003"/>
              <a:chOff x="-6411978" y="-2"/>
              <a:chExt cx="15437796" cy="6858003"/>
            </a:xfrm>
            <a:solidFill>
              <a:srgbClr val="C4161C"/>
            </a:solidFill>
          </p:grpSpPr>
          <p:sp>
            <p:nvSpPr>
              <p:cNvPr id="109" name="Parallelogram 108">
                <a:extLst>
                  <a:ext uri="{FF2B5EF4-FFF2-40B4-BE49-F238E27FC236}">
                    <a16:creationId xmlns:a16="http://schemas.microsoft.com/office/drawing/2014/main" id="{9309CDB5-B576-B0F7-EF22-D763FDD2F877}"/>
                  </a:ext>
                </a:extLst>
              </p:cNvPr>
              <p:cNvSpPr/>
              <p:nvPr/>
            </p:nvSpPr>
            <p:spPr>
              <a:xfrm rot="10800000" flipH="1">
                <a:off x="-3166182" y="0"/>
                <a:ext cx="12192000" cy="6858001"/>
              </a:xfrm>
              <a:prstGeom prst="parallelogram">
                <a:avLst>
                  <a:gd name="adj" fmla="val 8904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Parallelogram 108">
                <a:extLst>
                  <a:ext uri="{FF2B5EF4-FFF2-40B4-BE49-F238E27FC236}">
                    <a16:creationId xmlns:a16="http://schemas.microsoft.com/office/drawing/2014/main" id="{4AC47D71-7C49-497D-78AE-40EFCFB12AB6}"/>
                  </a:ext>
                </a:extLst>
              </p:cNvPr>
              <p:cNvSpPr/>
              <p:nvPr/>
            </p:nvSpPr>
            <p:spPr>
              <a:xfrm rot="10800000" flipH="1">
                <a:off x="-6411978" y="-2"/>
                <a:ext cx="11170708" cy="6858001"/>
              </a:xfrm>
              <a:prstGeom prst="parallelogram">
                <a:avLst>
                  <a:gd name="adj" fmla="val 8904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3" name="Parallellogram 62">
              <a:extLst>
                <a:ext uri="{FF2B5EF4-FFF2-40B4-BE49-F238E27FC236}">
                  <a16:creationId xmlns:a16="http://schemas.microsoft.com/office/drawing/2014/main" id="{DC0D7989-0EDC-0DBA-E0A5-E93BE3E64B99}"/>
                </a:ext>
              </a:extLst>
            </p:cNvPr>
            <p:cNvSpPr/>
            <p:nvPr/>
          </p:nvSpPr>
          <p:spPr>
            <a:xfrm flipH="1">
              <a:off x="2570012" y="-3"/>
              <a:ext cx="6203647" cy="6858001"/>
            </a:xfrm>
            <a:prstGeom prst="parallelogram">
              <a:avLst>
                <a:gd name="adj" fmla="val 98921"/>
              </a:avLst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0" name="Text Placeholder 2">
            <a:extLst>
              <a:ext uri="{FF2B5EF4-FFF2-40B4-BE49-F238E27FC236}">
                <a16:creationId xmlns:a16="http://schemas.microsoft.com/office/drawing/2014/main" id="{91DD7F10-A9B5-BD3F-AB44-839EBD5E8241}"/>
              </a:ext>
            </a:extLst>
          </p:cNvPr>
          <p:cNvSpPr txBox="1">
            <a:spLocks/>
          </p:cNvSpPr>
          <p:nvPr/>
        </p:nvSpPr>
        <p:spPr>
          <a:xfrm>
            <a:off x="4827640" y="1170308"/>
            <a:ext cx="6919006" cy="1478224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en-GB" sz="3200" b="1" dirty="0">
                <a:solidFill>
                  <a:srgbClr val="C4161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Proper treatment </a:t>
            </a:r>
            <a:r>
              <a:rPr lang="en-GB" sz="3200" b="1" dirty="0">
                <a:solidFill>
                  <a:srgbClr val="213F7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can prevent or slow vision loss due to glaucoma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213F78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9833073D-AE75-F620-4C61-A9BB450BD39C}"/>
              </a:ext>
            </a:extLst>
          </p:cNvPr>
          <p:cNvSpPr/>
          <p:nvPr/>
        </p:nvSpPr>
        <p:spPr>
          <a:xfrm>
            <a:off x="9299643" y="2648536"/>
            <a:ext cx="2179482" cy="45719"/>
          </a:xfrm>
          <a:prstGeom prst="rect">
            <a:avLst/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kstvak 60">
            <a:extLst>
              <a:ext uri="{FF2B5EF4-FFF2-40B4-BE49-F238E27FC236}">
                <a16:creationId xmlns:a16="http://schemas.microsoft.com/office/drawing/2014/main" id="{2B84CF7B-506F-CB80-F7C8-01E74A31354B}"/>
              </a:ext>
            </a:extLst>
          </p:cNvPr>
          <p:cNvSpPr txBox="1"/>
          <p:nvPr/>
        </p:nvSpPr>
        <p:spPr>
          <a:xfrm>
            <a:off x="475694" y="2609938"/>
            <a:ext cx="490824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All forms of glaucoma</a:t>
            </a:r>
            <a:r>
              <a:rPr kumimoji="0" lang="en-SG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can be treated</a:t>
            </a:r>
            <a:endParaRPr kumimoji="0" lang="en-SG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85FF0C6A-2DDC-C48C-8D5E-2E229061C8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1764" y="6164316"/>
            <a:ext cx="1375816" cy="446647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F533E4D6-9F0F-557D-2E7A-CC5B050F3B25}"/>
              </a:ext>
            </a:extLst>
          </p:cNvPr>
          <p:cNvSpPr txBox="1"/>
          <p:nvPr/>
        </p:nvSpPr>
        <p:spPr>
          <a:xfrm>
            <a:off x="429987" y="4013990"/>
            <a:ext cx="367679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3200" dirty="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Glaucoma diagnosis usually causes stress and concern</a:t>
            </a:r>
            <a:endParaRPr kumimoji="0" lang="en-SG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19" name="Rectangle 21">
            <a:extLst>
              <a:ext uri="{FF2B5EF4-FFF2-40B4-BE49-F238E27FC236}">
                <a16:creationId xmlns:a16="http://schemas.microsoft.com/office/drawing/2014/main" id="{081CF7C9-BD06-854F-C24A-CD5A85D6D14B}"/>
              </a:ext>
            </a:extLst>
          </p:cNvPr>
          <p:cNvSpPr/>
          <p:nvPr/>
        </p:nvSpPr>
        <p:spPr>
          <a:xfrm>
            <a:off x="630065" y="3709453"/>
            <a:ext cx="2177985" cy="575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A59545B1-EC0F-1AA3-6E32-BA6D63726963}"/>
              </a:ext>
            </a:extLst>
          </p:cNvPr>
          <p:cNvSpPr txBox="1">
            <a:spLocks/>
          </p:cNvSpPr>
          <p:nvPr/>
        </p:nvSpPr>
        <p:spPr>
          <a:xfrm>
            <a:off x="8357936" y="3222229"/>
            <a:ext cx="3388709" cy="2607787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en-GB" sz="3200" b="1" dirty="0">
                <a:solidFill>
                  <a:srgbClr val="213F7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Treatment options include </a:t>
            </a:r>
            <a:r>
              <a:rPr lang="en-GB" sz="3200" b="1" dirty="0">
                <a:solidFill>
                  <a:srgbClr val="C4161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daily eyedrops, laser, or eye surgery</a:t>
            </a:r>
            <a:r>
              <a:rPr lang="en-US" sz="3200" b="1" dirty="0">
                <a:solidFill>
                  <a:srgbClr val="C4161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CFA35436-DD65-696F-A5F8-F988B5EA0AE0}"/>
              </a:ext>
            </a:extLst>
          </p:cNvPr>
          <p:cNvSpPr txBox="1"/>
          <p:nvPr/>
        </p:nvSpPr>
        <p:spPr>
          <a:xfrm>
            <a:off x="6547286" y="6303591"/>
            <a:ext cx="54805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Quigley, HA. Lancet. 2011; 377(9774): 1367-1377.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Sommer, et al. Arch.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Ophthalmol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. 1991; 109(1): 77-83.</a:t>
            </a:r>
          </a:p>
        </p:txBody>
      </p:sp>
    </p:spTree>
    <p:extLst>
      <p:ext uri="{BB962C8B-B14F-4D97-AF65-F5344CB8AC3E}">
        <p14:creationId xmlns:p14="http://schemas.microsoft.com/office/powerpoint/2010/main" val="2240827364"/>
      </p:ext>
    </p:extLst>
  </p:cSld>
  <p:clrMapOvr>
    <a:masterClrMapping/>
  </p:clrMapOvr>
  <p:transition spd="slow">
    <p:push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0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2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0" grpId="0"/>
          <p:bldP spid="142" grpId="0" animBg="1"/>
          <p:bldP spid="61" grpId="0"/>
          <p:bldP spid="18" grpId="0"/>
          <p:bldP spid="19" grpId="0" animBg="1"/>
          <p:bldP spid="2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0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2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0" grpId="0"/>
          <p:bldP spid="142" grpId="0" animBg="1"/>
          <p:bldP spid="61" grpId="0"/>
          <p:bldP spid="18" grpId="0"/>
          <p:bldP spid="19" grpId="0" animBg="1"/>
          <p:bldP spid="20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55C5E-540B-59A0-88CE-CA3B703F4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A52FD84-75EF-25C3-2D3E-6F47074C0FCB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EC810ACA-D386-FB7E-EF90-2290D807A5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607E722-ADA2-2241-80E1-CE955150BAFA}"/>
              </a:ext>
            </a:extLst>
          </p:cNvPr>
          <p:cNvSpPr/>
          <p:nvPr/>
        </p:nvSpPr>
        <p:spPr>
          <a:xfrm>
            <a:off x="0" y="0"/>
            <a:ext cx="12192000" cy="1923246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2D528C46-742C-3CE4-64A5-716275756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A561D498-D01B-5673-3E51-42EE66AEC6B3}"/>
              </a:ext>
            </a:extLst>
          </p:cNvPr>
          <p:cNvSpPr txBox="1"/>
          <p:nvPr/>
        </p:nvSpPr>
        <p:spPr>
          <a:xfrm>
            <a:off x="-7327" y="335470"/>
            <a:ext cx="1219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Glaucoma Treatment with Eyedrops: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Regularity and Persistence </a:t>
            </a:r>
          </a:p>
        </p:txBody>
      </p:sp>
      <p:sp>
        <p:nvSpPr>
          <p:cNvPr id="17" name="Rectangle 21">
            <a:extLst>
              <a:ext uri="{FF2B5EF4-FFF2-40B4-BE49-F238E27FC236}">
                <a16:creationId xmlns:a16="http://schemas.microsoft.com/office/drawing/2014/main" id="{CE954ED0-45B6-2AC4-38DA-5F98815A8C12}"/>
              </a:ext>
            </a:extLst>
          </p:cNvPr>
          <p:cNvSpPr/>
          <p:nvPr/>
        </p:nvSpPr>
        <p:spPr>
          <a:xfrm flipV="1">
            <a:off x="4125991" y="1611023"/>
            <a:ext cx="3975614" cy="4644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8" name="Groep 47">
            <a:extLst>
              <a:ext uri="{FF2B5EF4-FFF2-40B4-BE49-F238E27FC236}">
                <a16:creationId xmlns:a16="http://schemas.microsoft.com/office/drawing/2014/main" id="{558F29B5-A80C-D8E1-D880-7607D5F14809}"/>
              </a:ext>
            </a:extLst>
          </p:cNvPr>
          <p:cNvGrpSpPr/>
          <p:nvPr/>
        </p:nvGrpSpPr>
        <p:grpSpPr>
          <a:xfrm>
            <a:off x="487235" y="2126241"/>
            <a:ext cx="11293173" cy="584775"/>
            <a:chOff x="487235" y="2126241"/>
            <a:chExt cx="11293173" cy="584775"/>
          </a:xfrm>
        </p:grpSpPr>
        <p:sp>
          <p:nvSpPr>
            <p:cNvPr id="43" name="Afgeronde rechthoek 42">
              <a:extLst>
                <a:ext uri="{FF2B5EF4-FFF2-40B4-BE49-F238E27FC236}">
                  <a16:creationId xmlns:a16="http://schemas.microsoft.com/office/drawing/2014/main" id="{C8C6EF0A-F602-9766-9B93-BBB3F2AC5C4E}"/>
                </a:ext>
              </a:extLst>
            </p:cNvPr>
            <p:cNvSpPr/>
            <p:nvPr/>
          </p:nvSpPr>
          <p:spPr>
            <a:xfrm>
              <a:off x="487235" y="2194234"/>
              <a:ext cx="11293173" cy="470341"/>
            </a:xfrm>
            <a:prstGeom prst="roundRect">
              <a:avLst/>
            </a:prstGeom>
            <a:solidFill>
              <a:srgbClr val="213F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kstvak 25">
              <a:extLst>
                <a:ext uri="{FF2B5EF4-FFF2-40B4-BE49-F238E27FC236}">
                  <a16:creationId xmlns:a16="http://schemas.microsoft.com/office/drawing/2014/main" id="{8712C2E4-6312-68F9-7FC1-5A3EC5E95382}"/>
                </a:ext>
              </a:extLst>
            </p:cNvPr>
            <p:cNvSpPr txBox="1"/>
            <p:nvPr/>
          </p:nvSpPr>
          <p:spPr>
            <a:xfrm>
              <a:off x="553021" y="2126241"/>
              <a:ext cx="6340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1. </a:t>
              </a:r>
              <a:endParaRPr kumimoji="0" lang="en-SG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33" name="Tekstvak 32">
              <a:extLst>
                <a:ext uri="{FF2B5EF4-FFF2-40B4-BE49-F238E27FC236}">
                  <a16:creationId xmlns:a16="http://schemas.microsoft.com/office/drawing/2014/main" id="{C3B121DF-F461-FCE7-43B1-566622E8CCB1}"/>
                </a:ext>
              </a:extLst>
            </p:cNvPr>
            <p:cNvSpPr txBox="1"/>
            <p:nvPr/>
          </p:nvSpPr>
          <p:spPr>
            <a:xfrm>
              <a:off x="1046219" y="2254352"/>
              <a:ext cx="1059276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dirty="0">
                  <a:solidFill>
                    <a:prstClr val="white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S</a:t>
              </a:r>
              <a:r>
                <a:rPr kumimoji="0" lang="en-GB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imilarly</a:t>
              </a: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 to Diabetes and High Blood Pressure, glaucoma needs continuous daily use of medication(s)</a:t>
              </a:r>
              <a:endPara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7" name="Groep 46">
            <a:extLst>
              <a:ext uri="{FF2B5EF4-FFF2-40B4-BE49-F238E27FC236}">
                <a16:creationId xmlns:a16="http://schemas.microsoft.com/office/drawing/2014/main" id="{0577ED44-C221-EB2A-49C4-1FB946C1C244}"/>
              </a:ext>
            </a:extLst>
          </p:cNvPr>
          <p:cNvGrpSpPr/>
          <p:nvPr/>
        </p:nvGrpSpPr>
        <p:grpSpPr>
          <a:xfrm>
            <a:off x="467212" y="3134878"/>
            <a:ext cx="11377719" cy="584775"/>
            <a:chOff x="467212" y="2813711"/>
            <a:chExt cx="11377719" cy="584775"/>
          </a:xfrm>
        </p:grpSpPr>
        <p:sp>
          <p:nvSpPr>
            <p:cNvPr id="34" name="Afgeronde rechthoek 33">
              <a:extLst>
                <a:ext uri="{FF2B5EF4-FFF2-40B4-BE49-F238E27FC236}">
                  <a16:creationId xmlns:a16="http://schemas.microsoft.com/office/drawing/2014/main" id="{9DF1A1DC-93B5-FED1-511D-F9D949D1CB3C}"/>
                </a:ext>
              </a:extLst>
            </p:cNvPr>
            <p:cNvSpPr/>
            <p:nvPr/>
          </p:nvSpPr>
          <p:spPr>
            <a:xfrm>
              <a:off x="467212" y="2881705"/>
              <a:ext cx="11293173" cy="470341"/>
            </a:xfrm>
            <a:prstGeom prst="roundRect">
              <a:avLst/>
            </a:prstGeom>
            <a:solidFill>
              <a:srgbClr val="213F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Tekstvak 34">
              <a:extLst>
                <a:ext uri="{FF2B5EF4-FFF2-40B4-BE49-F238E27FC236}">
                  <a16:creationId xmlns:a16="http://schemas.microsoft.com/office/drawing/2014/main" id="{2E85B0CF-F4E9-21E6-F84E-C626DFCDD065}"/>
                </a:ext>
              </a:extLst>
            </p:cNvPr>
            <p:cNvSpPr txBox="1"/>
            <p:nvPr/>
          </p:nvSpPr>
          <p:spPr>
            <a:xfrm>
              <a:off x="553021" y="2813711"/>
              <a:ext cx="6340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2. </a:t>
              </a:r>
              <a:endParaRPr kumimoji="0" lang="en-SG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36" name="Tekstvak 35">
              <a:extLst>
                <a:ext uri="{FF2B5EF4-FFF2-40B4-BE49-F238E27FC236}">
                  <a16:creationId xmlns:a16="http://schemas.microsoft.com/office/drawing/2014/main" id="{46E9BF99-D61D-4058-210D-0E7C478FFB7F}"/>
                </a:ext>
              </a:extLst>
            </p:cNvPr>
            <p:cNvSpPr txBox="1"/>
            <p:nvPr/>
          </p:nvSpPr>
          <p:spPr>
            <a:xfrm>
              <a:off x="1046219" y="2941822"/>
              <a:ext cx="1079871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dirty="0">
                  <a:solidFill>
                    <a:prstClr val="white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G</a:t>
              </a:r>
              <a:r>
                <a:rPr kumimoji="0" lang="en-GB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laucoma</a:t>
              </a: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 eyedrops may cause discomfort – talk to your Ophthalmologist – he can help you feel better! </a:t>
              </a:r>
              <a:endParaRPr kumimoji="0" lang="en-SG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</p:grpSp>
      <p:grpSp>
        <p:nvGrpSpPr>
          <p:cNvPr id="51" name="Groep 50">
            <a:extLst>
              <a:ext uri="{FF2B5EF4-FFF2-40B4-BE49-F238E27FC236}">
                <a16:creationId xmlns:a16="http://schemas.microsoft.com/office/drawing/2014/main" id="{203F368D-8D27-780A-42A6-F02EC5611498}"/>
              </a:ext>
            </a:extLst>
          </p:cNvPr>
          <p:cNvGrpSpPr/>
          <p:nvPr/>
        </p:nvGrpSpPr>
        <p:grpSpPr>
          <a:xfrm>
            <a:off x="7215086" y="4786529"/>
            <a:ext cx="4565322" cy="326101"/>
            <a:chOff x="7195063" y="3525060"/>
            <a:chExt cx="4565322" cy="326101"/>
          </a:xfrm>
        </p:grpSpPr>
        <p:sp>
          <p:nvSpPr>
            <p:cNvPr id="52" name="Afgeronde rechthoek 51">
              <a:extLst>
                <a:ext uri="{FF2B5EF4-FFF2-40B4-BE49-F238E27FC236}">
                  <a16:creationId xmlns:a16="http://schemas.microsoft.com/office/drawing/2014/main" id="{EF10DA8A-BA3F-866F-1A5A-08C1D40AC6FB}"/>
                </a:ext>
              </a:extLst>
            </p:cNvPr>
            <p:cNvSpPr/>
            <p:nvPr/>
          </p:nvSpPr>
          <p:spPr>
            <a:xfrm>
              <a:off x="7195063" y="3525060"/>
              <a:ext cx="4565322" cy="326101"/>
            </a:xfrm>
            <a:prstGeom prst="roundRect">
              <a:avLst/>
            </a:prstGeom>
            <a:solidFill>
              <a:srgbClr val="C416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3" name="Groep 52">
              <a:extLst>
                <a:ext uri="{FF2B5EF4-FFF2-40B4-BE49-F238E27FC236}">
                  <a16:creationId xmlns:a16="http://schemas.microsoft.com/office/drawing/2014/main" id="{DFFFD37E-335F-1087-0545-0F849946F720}"/>
                </a:ext>
              </a:extLst>
            </p:cNvPr>
            <p:cNvGrpSpPr/>
            <p:nvPr/>
          </p:nvGrpSpPr>
          <p:grpSpPr>
            <a:xfrm>
              <a:off x="7563537" y="3608048"/>
              <a:ext cx="188757" cy="184848"/>
              <a:chOff x="3140627" y="4658734"/>
              <a:chExt cx="343438" cy="336325"/>
            </a:xfrm>
          </p:grpSpPr>
          <p:sp>
            <p:nvSpPr>
              <p:cNvPr id="55" name="Freeform 45">
                <a:extLst>
                  <a:ext uri="{FF2B5EF4-FFF2-40B4-BE49-F238E27FC236}">
                    <a16:creationId xmlns:a16="http://schemas.microsoft.com/office/drawing/2014/main" id="{A1A794F2-1DFC-4A63-C58C-1E4D439E06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0627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Freeform 45">
                <a:extLst>
                  <a:ext uri="{FF2B5EF4-FFF2-40B4-BE49-F238E27FC236}">
                    <a16:creationId xmlns:a16="http://schemas.microsoft.com/office/drawing/2014/main" id="{82BA67D2-F060-A802-81A8-26385B9BA1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4140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54" name="Tekstvak 53">
              <a:extLst>
                <a:ext uri="{FF2B5EF4-FFF2-40B4-BE49-F238E27FC236}">
                  <a16:creationId xmlns:a16="http://schemas.microsoft.com/office/drawing/2014/main" id="{0CFE2FFD-A95D-6935-EF92-1E3351B9D4A0}"/>
                </a:ext>
              </a:extLst>
            </p:cNvPr>
            <p:cNvSpPr txBox="1"/>
            <p:nvPr/>
          </p:nvSpPr>
          <p:spPr>
            <a:xfrm>
              <a:off x="7760722" y="3533518"/>
              <a:ext cx="399966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SG" sz="1400" dirty="0">
                  <a:solidFill>
                    <a:prstClr val="white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e</a:t>
              </a:r>
              <a:r>
                <a:rPr kumimoji="0" lang="en-SG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arly</a:t>
              </a:r>
              <a:r>
                <a:rPr kumimoji="0" lang="en-SG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 glaucoma </a:t>
              </a:r>
            </a:p>
          </p:txBody>
        </p:sp>
      </p:grpSp>
      <p:grpSp>
        <p:nvGrpSpPr>
          <p:cNvPr id="57" name="Groep 56">
            <a:extLst>
              <a:ext uri="{FF2B5EF4-FFF2-40B4-BE49-F238E27FC236}">
                <a16:creationId xmlns:a16="http://schemas.microsoft.com/office/drawing/2014/main" id="{3012ECDA-C1C8-998E-F493-F32FC6B5371C}"/>
              </a:ext>
            </a:extLst>
          </p:cNvPr>
          <p:cNvGrpSpPr/>
          <p:nvPr/>
        </p:nvGrpSpPr>
        <p:grpSpPr>
          <a:xfrm>
            <a:off x="7215087" y="4477343"/>
            <a:ext cx="368300" cy="635289"/>
            <a:chOff x="7195064" y="3215874"/>
            <a:chExt cx="368300" cy="635289"/>
          </a:xfrm>
        </p:grpSpPr>
        <p:sp>
          <p:nvSpPr>
            <p:cNvPr id="58" name="Afgeronde rechthoek 57">
              <a:extLst>
                <a:ext uri="{FF2B5EF4-FFF2-40B4-BE49-F238E27FC236}">
                  <a16:creationId xmlns:a16="http://schemas.microsoft.com/office/drawing/2014/main" id="{CC3EC676-5A84-0D30-CCAA-44A3962FFA0F}"/>
                </a:ext>
              </a:extLst>
            </p:cNvPr>
            <p:cNvSpPr/>
            <p:nvPr/>
          </p:nvSpPr>
          <p:spPr>
            <a:xfrm>
              <a:off x="7195064" y="3215874"/>
              <a:ext cx="368300" cy="635289"/>
            </a:xfrm>
            <a:prstGeom prst="roundRect">
              <a:avLst/>
            </a:prstGeom>
            <a:solidFill>
              <a:srgbClr val="C416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9" name="Groep 58">
              <a:extLst>
                <a:ext uri="{FF2B5EF4-FFF2-40B4-BE49-F238E27FC236}">
                  <a16:creationId xmlns:a16="http://schemas.microsoft.com/office/drawing/2014/main" id="{58A78EEF-460C-BB61-3FFC-FA7AC511ED8B}"/>
                </a:ext>
              </a:extLst>
            </p:cNvPr>
            <p:cNvGrpSpPr/>
            <p:nvPr/>
          </p:nvGrpSpPr>
          <p:grpSpPr>
            <a:xfrm rot="5400000">
              <a:off x="7284231" y="3467468"/>
              <a:ext cx="188757" cy="184848"/>
              <a:chOff x="3140627" y="4658734"/>
              <a:chExt cx="343438" cy="336325"/>
            </a:xfrm>
          </p:grpSpPr>
          <p:sp>
            <p:nvSpPr>
              <p:cNvPr id="60" name="Freeform 45">
                <a:extLst>
                  <a:ext uri="{FF2B5EF4-FFF2-40B4-BE49-F238E27FC236}">
                    <a16:creationId xmlns:a16="http://schemas.microsoft.com/office/drawing/2014/main" id="{FF027DD4-6B46-B461-C3AE-B249587D2B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0627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" name="Freeform 45">
                <a:extLst>
                  <a:ext uri="{FF2B5EF4-FFF2-40B4-BE49-F238E27FC236}">
                    <a16:creationId xmlns:a16="http://schemas.microsoft.com/office/drawing/2014/main" id="{980EBF3D-E55B-076E-87F1-DFC1697621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4140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2" name="Groep 61">
            <a:extLst>
              <a:ext uri="{FF2B5EF4-FFF2-40B4-BE49-F238E27FC236}">
                <a16:creationId xmlns:a16="http://schemas.microsoft.com/office/drawing/2014/main" id="{DA6A2C2E-2F35-9AF1-6FA8-7D8BA42282A7}"/>
              </a:ext>
            </a:extLst>
          </p:cNvPr>
          <p:cNvGrpSpPr/>
          <p:nvPr/>
        </p:nvGrpSpPr>
        <p:grpSpPr>
          <a:xfrm>
            <a:off x="487235" y="4075180"/>
            <a:ext cx="11377719" cy="584775"/>
            <a:chOff x="467212" y="2813711"/>
            <a:chExt cx="11377719" cy="584775"/>
          </a:xfrm>
        </p:grpSpPr>
        <p:sp>
          <p:nvSpPr>
            <p:cNvPr id="63" name="Afgeronde rechthoek 62">
              <a:extLst>
                <a:ext uri="{FF2B5EF4-FFF2-40B4-BE49-F238E27FC236}">
                  <a16:creationId xmlns:a16="http://schemas.microsoft.com/office/drawing/2014/main" id="{1DB0B9F9-FBD4-51EC-B2F3-004910C30AAA}"/>
                </a:ext>
              </a:extLst>
            </p:cNvPr>
            <p:cNvSpPr/>
            <p:nvPr/>
          </p:nvSpPr>
          <p:spPr>
            <a:xfrm>
              <a:off x="467212" y="2881705"/>
              <a:ext cx="11293173" cy="470341"/>
            </a:xfrm>
            <a:prstGeom prst="roundRect">
              <a:avLst/>
            </a:prstGeom>
            <a:solidFill>
              <a:srgbClr val="213F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Tekstvak 63">
              <a:extLst>
                <a:ext uri="{FF2B5EF4-FFF2-40B4-BE49-F238E27FC236}">
                  <a16:creationId xmlns:a16="http://schemas.microsoft.com/office/drawing/2014/main" id="{5ACEB3F1-9967-1CF9-810B-7D22002F8878}"/>
                </a:ext>
              </a:extLst>
            </p:cNvPr>
            <p:cNvSpPr txBox="1"/>
            <p:nvPr/>
          </p:nvSpPr>
          <p:spPr>
            <a:xfrm>
              <a:off x="553021" y="2813711"/>
              <a:ext cx="6340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3. </a:t>
              </a:r>
              <a:endParaRPr kumimoji="0" lang="en-SG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65" name="Tekstvak 64">
              <a:extLst>
                <a:ext uri="{FF2B5EF4-FFF2-40B4-BE49-F238E27FC236}">
                  <a16:creationId xmlns:a16="http://schemas.microsoft.com/office/drawing/2014/main" id="{3168C7E0-D6A8-B55F-1076-BE659D5707A6}"/>
                </a:ext>
              </a:extLst>
            </p:cNvPr>
            <p:cNvSpPr txBox="1"/>
            <p:nvPr/>
          </p:nvSpPr>
          <p:spPr>
            <a:xfrm>
              <a:off x="1046219" y="2941822"/>
              <a:ext cx="1079871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Maintain your treatment</a:t>
              </a: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: </a:t>
              </a:r>
              <a:r>
                <a:rPr kumimoji="0" lang="en-GB" sz="1800" b="0" i="0" u="none" strike="noStrike" kern="1200" cap="all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even when there is no symptoms or visual loss</a:t>
              </a:r>
              <a:endParaRPr kumimoji="0" lang="en-SG" sz="1800" b="0" i="1" u="none" strike="noStrike" kern="1200" cap="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</p:grpSp>
      <p:grpSp>
        <p:nvGrpSpPr>
          <p:cNvPr id="66" name="Groep 65">
            <a:extLst>
              <a:ext uri="{FF2B5EF4-FFF2-40B4-BE49-F238E27FC236}">
                <a16:creationId xmlns:a16="http://schemas.microsoft.com/office/drawing/2014/main" id="{E24608DB-9F87-ED99-FFCB-3ACC763C4065}"/>
              </a:ext>
            </a:extLst>
          </p:cNvPr>
          <p:cNvGrpSpPr/>
          <p:nvPr/>
        </p:nvGrpSpPr>
        <p:grpSpPr>
          <a:xfrm>
            <a:off x="7255132" y="6021302"/>
            <a:ext cx="4565322" cy="326101"/>
            <a:chOff x="7195063" y="3525060"/>
            <a:chExt cx="4565322" cy="326101"/>
          </a:xfrm>
        </p:grpSpPr>
        <p:sp>
          <p:nvSpPr>
            <p:cNvPr id="67" name="Afgeronde rechthoek 66">
              <a:extLst>
                <a:ext uri="{FF2B5EF4-FFF2-40B4-BE49-F238E27FC236}">
                  <a16:creationId xmlns:a16="http://schemas.microsoft.com/office/drawing/2014/main" id="{04515423-F217-BB16-8866-22D52E4B6533}"/>
                </a:ext>
              </a:extLst>
            </p:cNvPr>
            <p:cNvSpPr/>
            <p:nvPr/>
          </p:nvSpPr>
          <p:spPr>
            <a:xfrm>
              <a:off x="7195063" y="3525060"/>
              <a:ext cx="4565322" cy="326101"/>
            </a:xfrm>
            <a:prstGeom prst="roundRect">
              <a:avLst/>
            </a:prstGeom>
            <a:solidFill>
              <a:srgbClr val="C416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8" name="Groep 67">
              <a:extLst>
                <a:ext uri="{FF2B5EF4-FFF2-40B4-BE49-F238E27FC236}">
                  <a16:creationId xmlns:a16="http://schemas.microsoft.com/office/drawing/2014/main" id="{F7F76603-C766-E62E-DF48-27AFD6E81BEA}"/>
                </a:ext>
              </a:extLst>
            </p:cNvPr>
            <p:cNvGrpSpPr/>
            <p:nvPr/>
          </p:nvGrpSpPr>
          <p:grpSpPr>
            <a:xfrm>
              <a:off x="7563537" y="3608048"/>
              <a:ext cx="188757" cy="184848"/>
              <a:chOff x="3140627" y="4658734"/>
              <a:chExt cx="343438" cy="336325"/>
            </a:xfrm>
          </p:grpSpPr>
          <p:sp>
            <p:nvSpPr>
              <p:cNvPr id="70" name="Freeform 45">
                <a:extLst>
                  <a:ext uri="{FF2B5EF4-FFF2-40B4-BE49-F238E27FC236}">
                    <a16:creationId xmlns:a16="http://schemas.microsoft.com/office/drawing/2014/main" id="{79E3DA7D-6C13-2D70-05CA-4FAEACBC6E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0627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Freeform 45">
                <a:extLst>
                  <a:ext uri="{FF2B5EF4-FFF2-40B4-BE49-F238E27FC236}">
                    <a16:creationId xmlns:a16="http://schemas.microsoft.com/office/drawing/2014/main" id="{0BC33F39-8F06-EF8A-8EA0-DB3045D102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4140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9" name="Tekstvak 68">
              <a:extLst>
                <a:ext uri="{FF2B5EF4-FFF2-40B4-BE49-F238E27FC236}">
                  <a16:creationId xmlns:a16="http://schemas.microsoft.com/office/drawing/2014/main" id="{2F854C2F-8A92-EAFC-BB09-2F0E7411D270}"/>
                </a:ext>
              </a:extLst>
            </p:cNvPr>
            <p:cNvSpPr txBox="1"/>
            <p:nvPr/>
          </p:nvSpPr>
          <p:spPr>
            <a:xfrm>
              <a:off x="7760722" y="3533518"/>
              <a:ext cx="399966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SG" sz="1400" dirty="0">
                  <a:solidFill>
                    <a:prstClr val="white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advanced glaucoma – don’t let it get worse!</a:t>
              </a:r>
              <a:endParaRPr kumimoji="0" lang="en-SG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</p:grpSp>
      <p:grpSp>
        <p:nvGrpSpPr>
          <p:cNvPr id="72" name="Groep 71">
            <a:extLst>
              <a:ext uri="{FF2B5EF4-FFF2-40B4-BE49-F238E27FC236}">
                <a16:creationId xmlns:a16="http://schemas.microsoft.com/office/drawing/2014/main" id="{3883D9FA-3ED6-9401-EE7D-56FC849E8704}"/>
              </a:ext>
            </a:extLst>
          </p:cNvPr>
          <p:cNvGrpSpPr/>
          <p:nvPr/>
        </p:nvGrpSpPr>
        <p:grpSpPr>
          <a:xfrm>
            <a:off x="7255133" y="5712116"/>
            <a:ext cx="368300" cy="635289"/>
            <a:chOff x="7195064" y="3215874"/>
            <a:chExt cx="368300" cy="635289"/>
          </a:xfrm>
        </p:grpSpPr>
        <p:sp>
          <p:nvSpPr>
            <p:cNvPr id="73" name="Afgeronde rechthoek 72">
              <a:extLst>
                <a:ext uri="{FF2B5EF4-FFF2-40B4-BE49-F238E27FC236}">
                  <a16:creationId xmlns:a16="http://schemas.microsoft.com/office/drawing/2014/main" id="{B28DDD99-1F25-D1C1-FBF8-2B2A09A3124D}"/>
                </a:ext>
              </a:extLst>
            </p:cNvPr>
            <p:cNvSpPr/>
            <p:nvPr/>
          </p:nvSpPr>
          <p:spPr>
            <a:xfrm>
              <a:off x="7195064" y="3215874"/>
              <a:ext cx="368300" cy="635289"/>
            </a:xfrm>
            <a:prstGeom prst="roundRect">
              <a:avLst/>
            </a:prstGeom>
            <a:solidFill>
              <a:srgbClr val="C416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4" name="Groep 73">
              <a:extLst>
                <a:ext uri="{FF2B5EF4-FFF2-40B4-BE49-F238E27FC236}">
                  <a16:creationId xmlns:a16="http://schemas.microsoft.com/office/drawing/2014/main" id="{041B98B9-336E-202B-3DA5-4083900ACADF}"/>
                </a:ext>
              </a:extLst>
            </p:cNvPr>
            <p:cNvGrpSpPr/>
            <p:nvPr/>
          </p:nvGrpSpPr>
          <p:grpSpPr>
            <a:xfrm rot="5400000">
              <a:off x="7284231" y="3467468"/>
              <a:ext cx="188757" cy="184848"/>
              <a:chOff x="3140627" y="4658734"/>
              <a:chExt cx="343438" cy="336325"/>
            </a:xfrm>
          </p:grpSpPr>
          <p:sp>
            <p:nvSpPr>
              <p:cNvPr id="75" name="Freeform 45">
                <a:extLst>
                  <a:ext uri="{FF2B5EF4-FFF2-40B4-BE49-F238E27FC236}">
                    <a16:creationId xmlns:a16="http://schemas.microsoft.com/office/drawing/2014/main" id="{376791E8-281D-D305-032C-EC45ED8B3F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0627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Freeform 45">
                <a:extLst>
                  <a:ext uri="{FF2B5EF4-FFF2-40B4-BE49-F238E27FC236}">
                    <a16:creationId xmlns:a16="http://schemas.microsoft.com/office/drawing/2014/main" id="{74A244A0-C85C-488D-023D-E69CE4D2E7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4140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7" name="Groep 76">
            <a:extLst>
              <a:ext uri="{FF2B5EF4-FFF2-40B4-BE49-F238E27FC236}">
                <a16:creationId xmlns:a16="http://schemas.microsoft.com/office/drawing/2014/main" id="{CA9845C2-601C-2F59-EED0-E28CEC0C0C08}"/>
              </a:ext>
            </a:extLst>
          </p:cNvPr>
          <p:cNvGrpSpPr/>
          <p:nvPr/>
        </p:nvGrpSpPr>
        <p:grpSpPr>
          <a:xfrm>
            <a:off x="467212" y="5248095"/>
            <a:ext cx="11377719" cy="584775"/>
            <a:chOff x="467212" y="2813711"/>
            <a:chExt cx="11377719" cy="584775"/>
          </a:xfrm>
        </p:grpSpPr>
        <p:sp>
          <p:nvSpPr>
            <p:cNvPr id="78" name="Afgeronde rechthoek 77">
              <a:extLst>
                <a:ext uri="{FF2B5EF4-FFF2-40B4-BE49-F238E27FC236}">
                  <a16:creationId xmlns:a16="http://schemas.microsoft.com/office/drawing/2014/main" id="{47EA1624-DF01-7A34-A8CB-56FE4CF3AA55}"/>
                </a:ext>
              </a:extLst>
            </p:cNvPr>
            <p:cNvSpPr/>
            <p:nvPr/>
          </p:nvSpPr>
          <p:spPr>
            <a:xfrm>
              <a:off x="467212" y="2881705"/>
              <a:ext cx="11293173" cy="470341"/>
            </a:xfrm>
            <a:prstGeom prst="roundRect">
              <a:avLst/>
            </a:prstGeom>
            <a:solidFill>
              <a:srgbClr val="213F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Tekstvak 78">
              <a:extLst>
                <a:ext uri="{FF2B5EF4-FFF2-40B4-BE49-F238E27FC236}">
                  <a16:creationId xmlns:a16="http://schemas.microsoft.com/office/drawing/2014/main" id="{74E961C0-800E-8A8A-777C-0D462785EA6D}"/>
                </a:ext>
              </a:extLst>
            </p:cNvPr>
            <p:cNvSpPr txBox="1"/>
            <p:nvPr/>
          </p:nvSpPr>
          <p:spPr>
            <a:xfrm>
              <a:off x="553021" y="2813711"/>
              <a:ext cx="6340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4. </a:t>
              </a:r>
              <a:endParaRPr kumimoji="0" lang="en-SG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80" name="Tekstvak 79">
              <a:extLst>
                <a:ext uri="{FF2B5EF4-FFF2-40B4-BE49-F238E27FC236}">
                  <a16:creationId xmlns:a16="http://schemas.microsoft.com/office/drawing/2014/main" id="{0477BC40-5F74-DBF5-CE34-6595BC4880F0}"/>
                </a:ext>
              </a:extLst>
            </p:cNvPr>
            <p:cNvSpPr txBox="1"/>
            <p:nvPr/>
          </p:nvSpPr>
          <p:spPr>
            <a:xfrm>
              <a:off x="1046219" y="2941822"/>
              <a:ext cx="1079871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MAINTAIN YOUR TREATMENT: even when there is no improvement in vision </a:t>
              </a:r>
              <a:endParaRPr kumimoji="0" lang="en-SG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6214132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4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210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4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610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4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100"/>
                                </p:stCondLst>
                                <p:childTnLst>
                                  <p:par>
                                    <p:cTn id="3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2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2100"/>
                                </p:stCondLst>
                                <p:childTnLst>
                                  <p:par>
                                    <p:cTn id="3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4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6100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4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100"/>
                                </p:stCondLst>
                                <p:childTnLst>
                                  <p:par>
                                    <p:cTn id="4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2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2100"/>
                                </p:stCondLst>
                                <p:childTnLst>
                                  <p:par>
                                    <p:cTn id="4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4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5" grpId="0"/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4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210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4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610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4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100"/>
                                </p:stCondLst>
                                <p:childTnLst>
                                  <p:par>
                                    <p:cTn id="3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2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2100"/>
                                </p:stCondLst>
                                <p:childTnLst>
                                  <p:par>
                                    <p:cTn id="3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4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6100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4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100"/>
                                </p:stCondLst>
                                <p:childTnLst>
                                  <p:par>
                                    <p:cTn id="4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2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2100"/>
                                </p:stCondLst>
                                <p:childTnLst>
                                  <p:par>
                                    <p:cTn id="4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4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5" grpId="0"/>
          <p:bldP spid="17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03A2C-4591-264A-2430-CAB17E743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0048C5-DCF5-B81D-865A-0FB05662B87C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3FEDC946-F092-B226-91A4-73AE57106F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341B71D-8304-CA22-F249-45E14F8BF2E2}"/>
              </a:ext>
            </a:extLst>
          </p:cNvPr>
          <p:cNvSpPr/>
          <p:nvPr/>
        </p:nvSpPr>
        <p:spPr>
          <a:xfrm>
            <a:off x="0" y="0"/>
            <a:ext cx="12192000" cy="1923246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98515A58-55A6-3C99-434C-0BC07BD041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18BC13C2-B77F-71D7-F91C-4B5C767DF747}"/>
              </a:ext>
            </a:extLst>
          </p:cNvPr>
          <p:cNvSpPr txBox="1"/>
          <p:nvPr/>
        </p:nvSpPr>
        <p:spPr>
          <a:xfrm>
            <a:off x="37821" y="60753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Corticoids</a:t>
            </a:r>
            <a:r>
              <a:rPr lang="en-SG" sz="3600" b="1" dirty="0">
                <a:solidFill>
                  <a:srgbClr val="FFFF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may cause glaucoma!</a:t>
            </a:r>
            <a:endParaRPr kumimoji="0" lang="en-SG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17" name="Rectangle 21">
            <a:extLst>
              <a:ext uri="{FF2B5EF4-FFF2-40B4-BE49-F238E27FC236}">
                <a16:creationId xmlns:a16="http://schemas.microsoft.com/office/drawing/2014/main" id="{673F89DD-6BF7-F55F-84CB-2B48795B9771}"/>
              </a:ext>
            </a:extLst>
          </p:cNvPr>
          <p:cNvSpPr/>
          <p:nvPr/>
        </p:nvSpPr>
        <p:spPr>
          <a:xfrm flipV="1">
            <a:off x="4125991" y="1611023"/>
            <a:ext cx="3975614" cy="4644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8" name="Groep 47">
            <a:extLst>
              <a:ext uri="{FF2B5EF4-FFF2-40B4-BE49-F238E27FC236}">
                <a16:creationId xmlns:a16="http://schemas.microsoft.com/office/drawing/2014/main" id="{81C74C0B-CAFF-1B6C-20DD-5F88BD4A2ED6}"/>
              </a:ext>
            </a:extLst>
          </p:cNvPr>
          <p:cNvGrpSpPr/>
          <p:nvPr/>
        </p:nvGrpSpPr>
        <p:grpSpPr>
          <a:xfrm>
            <a:off x="487235" y="2126241"/>
            <a:ext cx="11293173" cy="584775"/>
            <a:chOff x="487235" y="2126241"/>
            <a:chExt cx="11293173" cy="584775"/>
          </a:xfrm>
        </p:grpSpPr>
        <p:sp>
          <p:nvSpPr>
            <p:cNvPr id="43" name="Afgeronde rechthoek 42">
              <a:extLst>
                <a:ext uri="{FF2B5EF4-FFF2-40B4-BE49-F238E27FC236}">
                  <a16:creationId xmlns:a16="http://schemas.microsoft.com/office/drawing/2014/main" id="{6AB5E10F-97C2-DB0B-319F-96A0B96B0FA0}"/>
                </a:ext>
              </a:extLst>
            </p:cNvPr>
            <p:cNvSpPr/>
            <p:nvPr/>
          </p:nvSpPr>
          <p:spPr>
            <a:xfrm>
              <a:off x="487235" y="2194234"/>
              <a:ext cx="11293173" cy="470341"/>
            </a:xfrm>
            <a:prstGeom prst="roundRect">
              <a:avLst/>
            </a:prstGeom>
            <a:solidFill>
              <a:srgbClr val="213F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kstvak 25">
              <a:extLst>
                <a:ext uri="{FF2B5EF4-FFF2-40B4-BE49-F238E27FC236}">
                  <a16:creationId xmlns:a16="http://schemas.microsoft.com/office/drawing/2014/main" id="{2071A452-D809-0AB2-6464-FD7030F5A596}"/>
                </a:ext>
              </a:extLst>
            </p:cNvPr>
            <p:cNvSpPr txBox="1"/>
            <p:nvPr/>
          </p:nvSpPr>
          <p:spPr>
            <a:xfrm>
              <a:off x="553021" y="2126241"/>
              <a:ext cx="6340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1. </a:t>
              </a:r>
              <a:endParaRPr kumimoji="0" lang="en-SG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33" name="Tekstvak 32">
              <a:extLst>
                <a:ext uri="{FF2B5EF4-FFF2-40B4-BE49-F238E27FC236}">
                  <a16:creationId xmlns:a16="http://schemas.microsoft.com/office/drawing/2014/main" id="{A079D069-6BFC-5C9D-293E-C0E3713CFC27}"/>
                </a:ext>
              </a:extLst>
            </p:cNvPr>
            <p:cNvSpPr txBox="1"/>
            <p:nvPr/>
          </p:nvSpPr>
          <p:spPr>
            <a:xfrm>
              <a:off x="1046219" y="2254352"/>
              <a:ext cx="1059276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dirty="0">
                  <a:solidFill>
                    <a:prstClr val="white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Corticoids are good and effective medications for many health problems</a:t>
              </a:r>
              <a:endPara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7" name="Groep 46">
            <a:extLst>
              <a:ext uri="{FF2B5EF4-FFF2-40B4-BE49-F238E27FC236}">
                <a16:creationId xmlns:a16="http://schemas.microsoft.com/office/drawing/2014/main" id="{FD514AD4-3730-04DD-28EB-0FD442E7721B}"/>
              </a:ext>
            </a:extLst>
          </p:cNvPr>
          <p:cNvGrpSpPr/>
          <p:nvPr/>
        </p:nvGrpSpPr>
        <p:grpSpPr>
          <a:xfrm>
            <a:off x="487235" y="3322134"/>
            <a:ext cx="11377719" cy="584775"/>
            <a:chOff x="467212" y="2813711"/>
            <a:chExt cx="11377719" cy="584775"/>
          </a:xfrm>
        </p:grpSpPr>
        <p:sp>
          <p:nvSpPr>
            <p:cNvPr id="34" name="Afgeronde rechthoek 33">
              <a:extLst>
                <a:ext uri="{FF2B5EF4-FFF2-40B4-BE49-F238E27FC236}">
                  <a16:creationId xmlns:a16="http://schemas.microsoft.com/office/drawing/2014/main" id="{F73D483C-597C-4593-1114-80DC9E01EFD5}"/>
                </a:ext>
              </a:extLst>
            </p:cNvPr>
            <p:cNvSpPr/>
            <p:nvPr/>
          </p:nvSpPr>
          <p:spPr>
            <a:xfrm>
              <a:off x="467212" y="2881705"/>
              <a:ext cx="11293173" cy="470341"/>
            </a:xfrm>
            <a:prstGeom prst="roundRect">
              <a:avLst/>
            </a:prstGeom>
            <a:solidFill>
              <a:srgbClr val="213F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Tekstvak 34">
              <a:extLst>
                <a:ext uri="{FF2B5EF4-FFF2-40B4-BE49-F238E27FC236}">
                  <a16:creationId xmlns:a16="http://schemas.microsoft.com/office/drawing/2014/main" id="{AAD14605-1203-FC84-D016-528F063ED396}"/>
                </a:ext>
              </a:extLst>
            </p:cNvPr>
            <p:cNvSpPr txBox="1"/>
            <p:nvPr/>
          </p:nvSpPr>
          <p:spPr>
            <a:xfrm>
              <a:off x="553021" y="2813711"/>
              <a:ext cx="6340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2. </a:t>
              </a:r>
              <a:endParaRPr kumimoji="0" lang="en-SG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36" name="Tekstvak 35">
              <a:extLst>
                <a:ext uri="{FF2B5EF4-FFF2-40B4-BE49-F238E27FC236}">
                  <a16:creationId xmlns:a16="http://schemas.microsoft.com/office/drawing/2014/main" id="{A4761894-5A8A-6D7C-D565-3245B716A77C}"/>
                </a:ext>
              </a:extLst>
            </p:cNvPr>
            <p:cNvSpPr txBox="1"/>
            <p:nvPr/>
          </p:nvSpPr>
          <p:spPr>
            <a:xfrm>
              <a:off x="1046219" y="2941822"/>
              <a:ext cx="1079871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dirty="0">
                  <a:solidFill>
                    <a:prstClr val="white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However, inappropriate use of corticoids may cause glaucoma and permanent vision loss</a:t>
              </a:r>
              <a:endParaRPr kumimoji="0" lang="en-SG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</p:grpSp>
      <p:grpSp>
        <p:nvGrpSpPr>
          <p:cNvPr id="62" name="Groep 61">
            <a:extLst>
              <a:ext uri="{FF2B5EF4-FFF2-40B4-BE49-F238E27FC236}">
                <a16:creationId xmlns:a16="http://schemas.microsoft.com/office/drawing/2014/main" id="{68BF59B0-BB32-FFDD-C0DD-CD29CC93469D}"/>
              </a:ext>
            </a:extLst>
          </p:cNvPr>
          <p:cNvGrpSpPr/>
          <p:nvPr/>
        </p:nvGrpSpPr>
        <p:grpSpPr>
          <a:xfrm>
            <a:off x="487235" y="4177801"/>
            <a:ext cx="11377719" cy="584775"/>
            <a:chOff x="467212" y="2813711"/>
            <a:chExt cx="11377719" cy="584775"/>
          </a:xfrm>
        </p:grpSpPr>
        <p:sp>
          <p:nvSpPr>
            <p:cNvPr id="63" name="Afgeronde rechthoek 62">
              <a:extLst>
                <a:ext uri="{FF2B5EF4-FFF2-40B4-BE49-F238E27FC236}">
                  <a16:creationId xmlns:a16="http://schemas.microsoft.com/office/drawing/2014/main" id="{91AF245F-8E3D-4BFC-DB3C-3EEFA483B35E}"/>
                </a:ext>
              </a:extLst>
            </p:cNvPr>
            <p:cNvSpPr/>
            <p:nvPr/>
          </p:nvSpPr>
          <p:spPr>
            <a:xfrm>
              <a:off x="467212" y="2881705"/>
              <a:ext cx="11293173" cy="470341"/>
            </a:xfrm>
            <a:prstGeom prst="roundRect">
              <a:avLst/>
            </a:prstGeom>
            <a:solidFill>
              <a:srgbClr val="213F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Tekstvak 63">
              <a:extLst>
                <a:ext uri="{FF2B5EF4-FFF2-40B4-BE49-F238E27FC236}">
                  <a16:creationId xmlns:a16="http://schemas.microsoft.com/office/drawing/2014/main" id="{7C60D173-C8F5-5DCA-01D6-87F1470F46F2}"/>
                </a:ext>
              </a:extLst>
            </p:cNvPr>
            <p:cNvSpPr txBox="1"/>
            <p:nvPr/>
          </p:nvSpPr>
          <p:spPr>
            <a:xfrm>
              <a:off x="553021" y="2813711"/>
              <a:ext cx="6340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3. </a:t>
              </a:r>
              <a:endParaRPr kumimoji="0" lang="en-SG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65" name="Tekstvak 64">
              <a:extLst>
                <a:ext uri="{FF2B5EF4-FFF2-40B4-BE49-F238E27FC236}">
                  <a16:creationId xmlns:a16="http://schemas.microsoft.com/office/drawing/2014/main" id="{BA6EEFAE-7228-8BC4-139F-EC4B27CD7C71}"/>
                </a:ext>
              </a:extLst>
            </p:cNvPr>
            <p:cNvSpPr txBox="1"/>
            <p:nvPr/>
          </p:nvSpPr>
          <p:spPr>
            <a:xfrm>
              <a:off x="1046219" y="2941822"/>
              <a:ext cx="1079871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dirty="0">
                  <a:solidFill>
                    <a:prstClr val="white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T</a:t>
              </a:r>
              <a:r>
                <a:rPr kumimoji="0" lang="en-GB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ake</a:t>
              </a: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 extra care with eyedrops with corticoids: the more you use, the higher the risks</a:t>
              </a:r>
              <a:endParaRPr kumimoji="0" lang="en-SG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</p:grpSp>
      <p:grpSp>
        <p:nvGrpSpPr>
          <p:cNvPr id="77" name="Groep 76">
            <a:extLst>
              <a:ext uri="{FF2B5EF4-FFF2-40B4-BE49-F238E27FC236}">
                <a16:creationId xmlns:a16="http://schemas.microsoft.com/office/drawing/2014/main" id="{A230D743-A076-72B7-5739-004AB9D1F6AC}"/>
              </a:ext>
            </a:extLst>
          </p:cNvPr>
          <p:cNvGrpSpPr/>
          <p:nvPr/>
        </p:nvGrpSpPr>
        <p:grpSpPr>
          <a:xfrm>
            <a:off x="487235" y="5335449"/>
            <a:ext cx="11377719" cy="584775"/>
            <a:chOff x="467212" y="2813711"/>
            <a:chExt cx="11377719" cy="584775"/>
          </a:xfrm>
        </p:grpSpPr>
        <p:sp>
          <p:nvSpPr>
            <p:cNvPr id="78" name="Afgeronde rechthoek 77">
              <a:extLst>
                <a:ext uri="{FF2B5EF4-FFF2-40B4-BE49-F238E27FC236}">
                  <a16:creationId xmlns:a16="http://schemas.microsoft.com/office/drawing/2014/main" id="{7DCE074E-844F-5D15-8B4B-408025F88B3D}"/>
                </a:ext>
              </a:extLst>
            </p:cNvPr>
            <p:cNvSpPr/>
            <p:nvPr/>
          </p:nvSpPr>
          <p:spPr>
            <a:xfrm>
              <a:off x="467212" y="2881705"/>
              <a:ext cx="11293173" cy="470341"/>
            </a:xfrm>
            <a:prstGeom prst="roundRect">
              <a:avLst/>
            </a:prstGeom>
            <a:solidFill>
              <a:srgbClr val="213F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Tekstvak 78">
              <a:extLst>
                <a:ext uri="{FF2B5EF4-FFF2-40B4-BE49-F238E27FC236}">
                  <a16:creationId xmlns:a16="http://schemas.microsoft.com/office/drawing/2014/main" id="{3A2E56D1-7A0B-28BF-C7EA-5C0E4398596A}"/>
                </a:ext>
              </a:extLst>
            </p:cNvPr>
            <p:cNvSpPr txBox="1"/>
            <p:nvPr/>
          </p:nvSpPr>
          <p:spPr>
            <a:xfrm>
              <a:off x="553021" y="2813711"/>
              <a:ext cx="6340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4. </a:t>
              </a:r>
              <a:endParaRPr kumimoji="0" lang="en-SG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80" name="Tekstvak 79">
              <a:extLst>
                <a:ext uri="{FF2B5EF4-FFF2-40B4-BE49-F238E27FC236}">
                  <a16:creationId xmlns:a16="http://schemas.microsoft.com/office/drawing/2014/main" id="{B5FE4A5F-C64A-144C-77A3-39EDBCEAC82A}"/>
                </a:ext>
              </a:extLst>
            </p:cNvPr>
            <p:cNvSpPr txBox="1"/>
            <p:nvPr/>
          </p:nvSpPr>
          <p:spPr>
            <a:xfrm>
              <a:off x="1046219" y="2941822"/>
              <a:ext cx="1079871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Only use corticoids when prescribed by your doctor, he will know how to use corticoids safely</a:t>
              </a:r>
              <a:endParaRPr kumimoji="0" lang="en-SG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F9F3DF0-666F-3348-6A36-C22E9FB4CE15}"/>
              </a:ext>
            </a:extLst>
          </p:cNvPr>
          <p:cNvSpPr txBox="1"/>
          <p:nvPr/>
        </p:nvSpPr>
        <p:spPr>
          <a:xfrm>
            <a:off x="3714750" y="2796249"/>
            <a:ext cx="3894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4161C"/>
                </a:solidFill>
                <a:latin typeface="Source Sans Pro" panose="020B0503030403020204" pitchFamily="34" charset="0"/>
              </a:rPr>
              <a:t>CAUTION HERE</a:t>
            </a:r>
            <a:endParaRPr lang="en-NL" sz="2400" b="1" dirty="0">
              <a:solidFill>
                <a:srgbClr val="C4161C"/>
              </a:solidFill>
              <a:latin typeface="Source Sans Pro" panose="020B05030304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54025A-05C3-369C-DFBD-873A9A141E2A}"/>
              </a:ext>
            </a:extLst>
          </p:cNvPr>
          <p:cNvSpPr txBox="1"/>
          <p:nvPr/>
        </p:nvSpPr>
        <p:spPr>
          <a:xfrm>
            <a:off x="3714750" y="4828957"/>
            <a:ext cx="3894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4161C"/>
                </a:solidFill>
                <a:latin typeface="Source Sans Pro" panose="020B0503030403020204" pitchFamily="34" charset="0"/>
              </a:rPr>
              <a:t>IMPORTANT ADVICE</a:t>
            </a:r>
            <a:endParaRPr lang="en-NL" sz="2400" b="1" dirty="0">
              <a:solidFill>
                <a:srgbClr val="C4161C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643404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7200"/>
                                </p:stCondLst>
                                <p:childTnLst>
                                  <p:par>
                                    <p:cTn id="1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4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120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4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20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4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9200"/>
                                </p:stCondLst>
                                <p:childTnLst>
                                  <p:par>
                                    <p:cTn id="3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4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5" grpId="0"/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7200"/>
                                </p:stCondLst>
                                <p:childTnLst>
                                  <p:par>
                                    <p:cTn id="1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4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120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4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20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4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9200"/>
                                </p:stCondLst>
                                <p:childTnLst>
                                  <p:par>
                                    <p:cTn id="3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4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5" grpId="0"/>
          <p:bldP spid="17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EEF1A38-E474-7306-3D08-F0333C01CE71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7E4E60CC-EAC0-A440-B669-4CD3C72090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1923246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E6E95B2D-E862-7744-940B-7CB48E0CD3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DDBE89BC-85A2-2E48-9637-102A2920484D}"/>
              </a:ext>
            </a:extLst>
          </p:cNvPr>
          <p:cNvSpPr txBox="1"/>
          <p:nvPr/>
        </p:nvSpPr>
        <p:spPr>
          <a:xfrm>
            <a:off x="-347069" y="238461"/>
            <a:ext cx="1219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3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What can be done </a:t>
            </a:r>
            <a:r>
              <a:rPr kumimoji="0" lang="en-SG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to relieve the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global burden imposed by glaucoma? </a:t>
            </a:r>
          </a:p>
        </p:txBody>
      </p:sp>
      <p:sp>
        <p:nvSpPr>
          <p:cNvPr id="17" name="Rectangle 21">
            <a:extLst>
              <a:ext uri="{FF2B5EF4-FFF2-40B4-BE49-F238E27FC236}">
                <a16:creationId xmlns:a16="http://schemas.microsoft.com/office/drawing/2014/main" id="{A7FA3AB2-B6E1-B246-B8D4-87F2DC9C6758}"/>
              </a:ext>
            </a:extLst>
          </p:cNvPr>
          <p:cNvSpPr/>
          <p:nvPr/>
        </p:nvSpPr>
        <p:spPr>
          <a:xfrm flipV="1">
            <a:off x="3587750" y="1609478"/>
            <a:ext cx="3975614" cy="4644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8" name="Groep 47">
            <a:extLst>
              <a:ext uri="{FF2B5EF4-FFF2-40B4-BE49-F238E27FC236}">
                <a16:creationId xmlns:a16="http://schemas.microsoft.com/office/drawing/2014/main" id="{4E5CDDE5-2EBB-0D42-BBD0-AA254C09E9EF}"/>
              </a:ext>
            </a:extLst>
          </p:cNvPr>
          <p:cNvGrpSpPr/>
          <p:nvPr/>
        </p:nvGrpSpPr>
        <p:grpSpPr>
          <a:xfrm>
            <a:off x="487235" y="2126241"/>
            <a:ext cx="11293173" cy="584775"/>
            <a:chOff x="487235" y="2126241"/>
            <a:chExt cx="11293173" cy="584775"/>
          </a:xfrm>
        </p:grpSpPr>
        <p:sp>
          <p:nvSpPr>
            <p:cNvPr id="43" name="Afgeronde rechthoek 42">
              <a:extLst>
                <a:ext uri="{FF2B5EF4-FFF2-40B4-BE49-F238E27FC236}">
                  <a16:creationId xmlns:a16="http://schemas.microsoft.com/office/drawing/2014/main" id="{07621FC7-F535-ED44-BA18-ACC59226BEF8}"/>
                </a:ext>
              </a:extLst>
            </p:cNvPr>
            <p:cNvSpPr/>
            <p:nvPr/>
          </p:nvSpPr>
          <p:spPr>
            <a:xfrm>
              <a:off x="487235" y="2194234"/>
              <a:ext cx="11293173" cy="470341"/>
            </a:xfrm>
            <a:prstGeom prst="roundRect">
              <a:avLst/>
            </a:prstGeom>
            <a:solidFill>
              <a:srgbClr val="213F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kstvak 25">
              <a:extLst>
                <a:ext uri="{FF2B5EF4-FFF2-40B4-BE49-F238E27FC236}">
                  <a16:creationId xmlns:a16="http://schemas.microsoft.com/office/drawing/2014/main" id="{BE9D8DAF-E3A6-944F-97C3-B7B120CE6BE6}"/>
                </a:ext>
              </a:extLst>
            </p:cNvPr>
            <p:cNvSpPr txBox="1"/>
            <p:nvPr/>
          </p:nvSpPr>
          <p:spPr>
            <a:xfrm>
              <a:off x="553021" y="2126241"/>
              <a:ext cx="6340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1. </a:t>
              </a:r>
              <a:endParaRPr kumimoji="0" lang="en-SG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33" name="Tekstvak 32">
              <a:extLst>
                <a:ext uri="{FF2B5EF4-FFF2-40B4-BE49-F238E27FC236}">
                  <a16:creationId xmlns:a16="http://schemas.microsoft.com/office/drawing/2014/main" id="{7C8783D2-45DE-C949-A665-41239EC7B201}"/>
                </a:ext>
              </a:extLst>
            </p:cNvPr>
            <p:cNvSpPr txBox="1"/>
            <p:nvPr/>
          </p:nvSpPr>
          <p:spPr>
            <a:xfrm>
              <a:off x="1046219" y="2254352"/>
              <a:ext cx="84982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Optimize detection / screening protocols. GET TESTED!!</a:t>
              </a: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0" name="Groep 49">
            <a:extLst>
              <a:ext uri="{FF2B5EF4-FFF2-40B4-BE49-F238E27FC236}">
                <a16:creationId xmlns:a16="http://schemas.microsoft.com/office/drawing/2014/main" id="{1F21D324-ADF0-C743-A0E9-F93D01558B85}"/>
              </a:ext>
            </a:extLst>
          </p:cNvPr>
          <p:cNvGrpSpPr/>
          <p:nvPr/>
        </p:nvGrpSpPr>
        <p:grpSpPr>
          <a:xfrm>
            <a:off x="7195063" y="3525060"/>
            <a:ext cx="4565322" cy="326101"/>
            <a:chOff x="7195063" y="3525060"/>
            <a:chExt cx="4565322" cy="326101"/>
          </a:xfrm>
        </p:grpSpPr>
        <p:sp>
          <p:nvSpPr>
            <p:cNvPr id="38" name="Afgeronde rechthoek 37">
              <a:extLst>
                <a:ext uri="{FF2B5EF4-FFF2-40B4-BE49-F238E27FC236}">
                  <a16:creationId xmlns:a16="http://schemas.microsoft.com/office/drawing/2014/main" id="{C82A0A80-20A4-EB42-BFD9-10D28BF97937}"/>
                </a:ext>
              </a:extLst>
            </p:cNvPr>
            <p:cNvSpPr/>
            <p:nvPr/>
          </p:nvSpPr>
          <p:spPr>
            <a:xfrm>
              <a:off x="7195063" y="3525060"/>
              <a:ext cx="4565322" cy="326101"/>
            </a:xfrm>
            <a:prstGeom prst="roundRect">
              <a:avLst/>
            </a:prstGeom>
            <a:solidFill>
              <a:srgbClr val="C416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Groep 38">
              <a:extLst>
                <a:ext uri="{FF2B5EF4-FFF2-40B4-BE49-F238E27FC236}">
                  <a16:creationId xmlns:a16="http://schemas.microsoft.com/office/drawing/2014/main" id="{EC8DF1CC-211E-8C4F-8489-AB08E08D6908}"/>
                </a:ext>
              </a:extLst>
            </p:cNvPr>
            <p:cNvGrpSpPr/>
            <p:nvPr/>
          </p:nvGrpSpPr>
          <p:grpSpPr>
            <a:xfrm>
              <a:off x="7563537" y="3608048"/>
              <a:ext cx="188757" cy="184848"/>
              <a:chOff x="3140627" y="4658734"/>
              <a:chExt cx="343438" cy="336325"/>
            </a:xfrm>
          </p:grpSpPr>
          <p:sp>
            <p:nvSpPr>
              <p:cNvPr id="40" name="Freeform 45">
                <a:extLst>
                  <a:ext uri="{FF2B5EF4-FFF2-40B4-BE49-F238E27FC236}">
                    <a16:creationId xmlns:a16="http://schemas.microsoft.com/office/drawing/2014/main" id="{015BFABD-A2D4-3B4D-9CED-990CFC0213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0627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Freeform 45">
                <a:extLst>
                  <a:ext uri="{FF2B5EF4-FFF2-40B4-BE49-F238E27FC236}">
                    <a16:creationId xmlns:a16="http://schemas.microsoft.com/office/drawing/2014/main" id="{F8091152-4BD4-5549-8C97-1B85C07DBF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4140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4" name="Tekstvak 43">
              <a:extLst>
                <a:ext uri="{FF2B5EF4-FFF2-40B4-BE49-F238E27FC236}">
                  <a16:creationId xmlns:a16="http://schemas.microsoft.com/office/drawing/2014/main" id="{41DF3ED4-2729-9F43-AA59-7A6211249BF7}"/>
                </a:ext>
              </a:extLst>
            </p:cNvPr>
            <p:cNvSpPr txBox="1"/>
            <p:nvPr/>
          </p:nvSpPr>
          <p:spPr>
            <a:xfrm>
              <a:off x="7760722" y="3533518"/>
              <a:ext cx="399966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Prevent / reduce vision loss from glaucoma</a:t>
              </a:r>
            </a:p>
          </p:txBody>
        </p:sp>
      </p:grpSp>
      <p:grpSp>
        <p:nvGrpSpPr>
          <p:cNvPr id="49" name="Groep 48">
            <a:extLst>
              <a:ext uri="{FF2B5EF4-FFF2-40B4-BE49-F238E27FC236}">
                <a16:creationId xmlns:a16="http://schemas.microsoft.com/office/drawing/2014/main" id="{3E1F8651-E21F-B54C-913C-2A76251BDBBE}"/>
              </a:ext>
            </a:extLst>
          </p:cNvPr>
          <p:cNvGrpSpPr/>
          <p:nvPr/>
        </p:nvGrpSpPr>
        <p:grpSpPr>
          <a:xfrm>
            <a:off x="7195064" y="3215874"/>
            <a:ext cx="368300" cy="635289"/>
            <a:chOff x="7195064" y="3215874"/>
            <a:chExt cx="368300" cy="635289"/>
          </a:xfrm>
        </p:grpSpPr>
        <p:sp>
          <p:nvSpPr>
            <p:cNvPr id="37" name="Afgeronde rechthoek 36">
              <a:extLst>
                <a:ext uri="{FF2B5EF4-FFF2-40B4-BE49-F238E27FC236}">
                  <a16:creationId xmlns:a16="http://schemas.microsoft.com/office/drawing/2014/main" id="{C8F0970C-48E9-3C4C-BBC9-591774FABB18}"/>
                </a:ext>
              </a:extLst>
            </p:cNvPr>
            <p:cNvSpPr/>
            <p:nvPr/>
          </p:nvSpPr>
          <p:spPr>
            <a:xfrm>
              <a:off x="7195064" y="3215874"/>
              <a:ext cx="368300" cy="635289"/>
            </a:xfrm>
            <a:prstGeom prst="roundRect">
              <a:avLst/>
            </a:prstGeom>
            <a:solidFill>
              <a:srgbClr val="C416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8CEEE64E-61F3-BA40-886D-E1CD0088AC03}"/>
                </a:ext>
              </a:extLst>
            </p:cNvPr>
            <p:cNvGrpSpPr/>
            <p:nvPr/>
          </p:nvGrpSpPr>
          <p:grpSpPr>
            <a:xfrm rot="5400000">
              <a:off x="7284231" y="3467468"/>
              <a:ext cx="188757" cy="184848"/>
              <a:chOff x="3140627" y="4658734"/>
              <a:chExt cx="343438" cy="336325"/>
            </a:xfrm>
          </p:grpSpPr>
          <p:sp>
            <p:nvSpPr>
              <p:cNvPr id="30" name="Freeform 45">
                <a:extLst>
                  <a:ext uri="{FF2B5EF4-FFF2-40B4-BE49-F238E27FC236}">
                    <a16:creationId xmlns:a16="http://schemas.microsoft.com/office/drawing/2014/main" id="{2F997F24-B25E-5144-B2BC-0047F673F0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0627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 45">
                <a:extLst>
                  <a:ext uri="{FF2B5EF4-FFF2-40B4-BE49-F238E27FC236}">
                    <a16:creationId xmlns:a16="http://schemas.microsoft.com/office/drawing/2014/main" id="{2B3CE926-0723-E14A-B8D4-0F99DA7302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4140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7" name="Groep 46">
            <a:extLst>
              <a:ext uri="{FF2B5EF4-FFF2-40B4-BE49-F238E27FC236}">
                <a16:creationId xmlns:a16="http://schemas.microsoft.com/office/drawing/2014/main" id="{0D924C22-4460-064B-B57C-32ECD81E8AA1}"/>
              </a:ext>
            </a:extLst>
          </p:cNvPr>
          <p:cNvGrpSpPr/>
          <p:nvPr/>
        </p:nvGrpSpPr>
        <p:grpSpPr>
          <a:xfrm>
            <a:off x="467212" y="2813711"/>
            <a:ext cx="11377719" cy="584775"/>
            <a:chOff x="467212" y="2813711"/>
            <a:chExt cx="11377719" cy="584775"/>
          </a:xfrm>
        </p:grpSpPr>
        <p:sp>
          <p:nvSpPr>
            <p:cNvPr id="34" name="Afgeronde rechthoek 33">
              <a:extLst>
                <a:ext uri="{FF2B5EF4-FFF2-40B4-BE49-F238E27FC236}">
                  <a16:creationId xmlns:a16="http://schemas.microsoft.com/office/drawing/2014/main" id="{0B113FB1-5887-B645-938F-ED95C9056ABA}"/>
                </a:ext>
              </a:extLst>
            </p:cNvPr>
            <p:cNvSpPr/>
            <p:nvPr/>
          </p:nvSpPr>
          <p:spPr>
            <a:xfrm>
              <a:off x="467212" y="2881705"/>
              <a:ext cx="11293173" cy="470341"/>
            </a:xfrm>
            <a:prstGeom prst="roundRect">
              <a:avLst/>
            </a:prstGeom>
            <a:solidFill>
              <a:srgbClr val="213F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Tekstvak 34">
              <a:extLst>
                <a:ext uri="{FF2B5EF4-FFF2-40B4-BE49-F238E27FC236}">
                  <a16:creationId xmlns:a16="http://schemas.microsoft.com/office/drawing/2014/main" id="{74B47D22-C699-4845-97C7-059090EC92C2}"/>
                </a:ext>
              </a:extLst>
            </p:cNvPr>
            <p:cNvSpPr txBox="1"/>
            <p:nvPr/>
          </p:nvSpPr>
          <p:spPr>
            <a:xfrm>
              <a:off x="553021" y="2813711"/>
              <a:ext cx="6340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2. </a:t>
              </a:r>
              <a:endParaRPr kumimoji="0" lang="en-SG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36" name="Tekstvak 35">
              <a:extLst>
                <a:ext uri="{FF2B5EF4-FFF2-40B4-BE49-F238E27FC236}">
                  <a16:creationId xmlns:a16="http://schemas.microsoft.com/office/drawing/2014/main" id="{445D7C2A-FBBF-9E4C-804C-FB05987ADFBA}"/>
                </a:ext>
              </a:extLst>
            </p:cNvPr>
            <p:cNvSpPr txBox="1"/>
            <p:nvPr/>
          </p:nvSpPr>
          <p:spPr>
            <a:xfrm>
              <a:off x="1046219" y="2941822"/>
              <a:ext cx="1079871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Implementation of cost-effective screening programs or improve education to optimize opportunistic case-detection</a:t>
              </a:r>
            </a:p>
          </p:txBody>
        </p:sp>
      </p:grpSp>
      <p:grpSp>
        <p:nvGrpSpPr>
          <p:cNvPr id="51" name="Groep 50">
            <a:extLst>
              <a:ext uri="{FF2B5EF4-FFF2-40B4-BE49-F238E27FC236}">
                <a16:creationId xmlns:a16="http://schemas.microsoft.com/office/drawing/2014/main" id="{5971D196-4E3C-C946-8064-0072B5C05758}"/>
              </a:ext>
            </a:extLst>
          </p:cNvPr>
          <p:cNvGrpSpPr/>
          <p:nvPr/>
        </p:nvGrpSpPr>
        <p:grpSpPr>
          <a:xfrm>
            <a:off x="7215086" y="4786529"/>
            <a:ext cx="4565322" cy="326101"/>
            <a:chOff x="7195063" y="3525060"/>
            <a:chExt cx="4565322" cy="326101"/>
          </a:xfrm>
        </p:grpSpPr>
        <p:sp>
          <p:nvSpPr>
            <p:cNvPr id="52" name="Afgeronde rechthoek 51">
              <a:extLst>
                <a:ext uri="{FF2B5EF4-FFF2-40B4-BE49-F238E27FC236}">
                  <a16:creationId xmlns:a16="http://schemas.microsoft.com/office/drawing/2014/main" id="{C29056AC-070F-2D4D-A3F2-811CAF247917}"/>
                </a:ext>
              </a:extLst>
            </p:cNvPr>
            <p:cNvSpPr/>
            <p:nvPr/>
          </p:nvSpPr>
          <p:spPr>
            <a:xfrm>
              <a:off x="7195063" y="3525060"/>
              <a:ext cx="4565322" cy="326101"/>
            </a:xfrm>
            <a:prstGeom prst="roundRect">
              <a:avLst/>
            </a:prstGeom>
            <a:solidFill>
              <a:srgbClr val="C416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3" name="Groep 52">
              <a:extLst>
                <a:ext uri="{FF2B5EF4-FFF2-40B4-BE49-F238E27FC236}">
                  <a16:creationId xmlns:a16="http://schemas.microsoft.com/office/drawing/2014/main" id="{48A96F94-AAE4-5344-A2F9-E1E3ED38FA39}"/>
                </a:ext>
              </a:extLst>
            </p:cNvPr>
            <p:cNvGrpSpPr/>
            <p:nvPr/>
          </p:nvGrpSpPr>
          <p:grpSpPr>
            <a:xfrm>
              <a:off x="7563537" y="3608048"/>
              <a:ext cx="188757" cy="184848"/>
              <a:chOff x="3140627" y="4658734"/>
              <a:chExt cx="343438" cy="336325"/>
            </a:xfrm>
          </p:grpSpPr>
          <p:sp>
            <p:nvSpPr>
              <p:cNvPr id="55" name="Freeform 45">
                <a:extLst>
                  <a:ext uri="{FF2B5EF4-FFF2-40B4-BE49-F238E27FC236}">
                    <a16:creationId xmlns:a16="http://schemas.microsoft.com/office/drawing/2014/main" id="{0CEAFD98-7319-E44F-8F14-2A008B923E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0627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Freeform 45">
                <a:extLst>
                  <a:ext uri="{FF2B5EF4-FFF2-40B4-BE49-F238E27FC236}">
                    <a16:creationId xmlns:a16="http://schemas.microsoft.com/office/drawing/2014/main" id="{E3671818-CFCB-4D46-9289-776D639DBD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4140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54" name="Tekstvak 53">
              <a:extLst>
                <a:ext uri="{FF2B5EF4-FFF2-40B4-BE49-F238E27FC236}">
                  <a16:creationId xmlns:a16="http://schemas.microsoft.com/office/drawing/2014/main" id="{902D60E9-3FD2-4347-97C3-67D149CCDA4D}"/>
                </a:ext>
              </a:extLst>
            </p:cNvPr>
            <p:cNvSpPr txBox="1"/>
            <p:nvPr/>
          </p:nvSpPr>
          <p:spPr>
            <a:xfrm>
              <a:off x="7760722" y="3533518"/>
              <a:ext cx="399966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Minimise / stop glaucoma progression</a:t>
              </a:r>
            </a:p>
          </p:txBody>
        </p:sp>
      </p:grpSp>
      <p:grpSp>
        <p:nvGrpSpPr>
          <p:cNvPr id="57" name="Groep 56">
            <a:extLst>
              <a:ext uri="{FF2B5EF4-FFF2-40B4-BE49-F238E27FC236}">
                <a16:creationId xmlns:a16="http://schemas.microsoft.com/office/drawing/2014/main" id="{FBB89090-D12C-A149-9CEB-05D07E0621DD}"/>
              </a:ext>
            </a:extLst>
          </p:cNvPr>
          <p:cNvGrpSpPr/>
          <p:nvPr/>
        </p:nvGrpSpPr>
        <p:grpSpPr>
          <a:xfrm>
            <a:off x="7215087" y="4477343"/>
            <a:ext cx="368300" cy="635289"/>
            <a:chOff x="7195064" y="3215874"/>
            <a:chExt cx="368300" cy="635289"/>
          </a:xfrm>
        </p:grpSpPr>
        <p:sp>
          <p:nvSpPr>
            <p:cNvPr id="58" name="Afgeronde rechthoek 57">
              <a:extLst>
                <a:ext uri="{FF2B5EF4-FFF2-40B4-BE49-F238E27FC236}">
                  <a16:creationId xmlns:a16="http://schemas.microsoft.com/office/drawing/2014/main" id="{2AB16C66-AE64-1044-A785-033A04B03817}"/>
                </a:ext>
              </a:extLst>
            </p:cNvPr>
            <p:cNvSpPr/>
            <p:nvPr/>
          </p:nvSpPr>
          <p:spPr>
            <a:xfrm>
              <a:off x="7195064" y="3215874"/>
              <a:ext cx="368300" cy="635289"/>
            </a:xfrm>
            <a:prstGeom prst="roundRect">
              <a:avLst/>
            </a:prstGeom>
            <a:solidFill>
              <a:srgbClr val="C416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9" name="Groep 58">
              <a:extLst>
                <a:ext uri="{FF2B5EF4-FFF2-40B4-BE49-F238E27FC236}">
                  <a16:creationId xmlns:a16="http://schemas.microsoft.com/office/drawing/2014/main" id="{B43DA527-C20A-E34D-AAA0-73842067EEC0}"/>
                </a:ext>
              </a:extLst>
            </p:cNvPr>
            <p:cNvGrpSpPr/>
            <p:nvPr/>
          </p:nvGrpSpPr>
          <p:grpSpPr>
            <a:xfrm rot="5400000">
              <a:off x="7284231" y="3467468"/>
              <a:ext cx="188757" cy="184848"/>
              <a:chOff x="3140627" y="4658734"/>
              <a:chExt cx="343438" cy="336325"/>
            </a:xfrm>
          </p:grpSpPr>
          <p:sp>
            <p:nvSpPr>
              <p:cNvPr id="60" name="Freeform 45">
                <a:extLst>
                  <a:ext uri="{FF2B5EF4-FFF2-40B4-BE49-F238E27FC236}">
                    <a16:creationId xmlns:a16="http://schemas.microsoft.com/office/drawing/2014/main" id="{CD9B1445-85B0-CD49-BE80-FDA444D099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0627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" name="Freeform 45">
                <a:extLst>
                  <a:ext uri="{FF2B5EF4-FFF2-40B4-BE49-F238E27FC236}">
                    <a16:creationId xmlns:a16="http://schemas.microsoft.com/office/drawing/2014/main" id="{28150392-2396-6840-89EC-7FC41F71EA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4140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2" name="Groep 61">
            <a:extLst>
              <a:ext uri="{FF2B5EF4-FFF2-40B4-BE49-F238E27FC236}">
                <a16:creationId xmlns:a16="http://schemas.microsoft.com/office/drawing/2014/main" id="{0EA6E17B-9C4A-AE42-9003-3648BD67013B}"/>
              </a:ext>
            </a:extLst>
          </p:cNvPr>
          <p:cNvGrpSpPr/>
          <p:nvPr/>
        </p:nvGrpSpPr>
        <p:grpSpPr>
          <a:xfrm>
            <a:off x="487235" y="4075180"/>
            <a:ext cx="11377719" cy="584775"/>
            <a:chOff x="467212" y="2813711"/>
            <a:chExt cx="11377719" cy="584775"/>
          </a:xfrm>
        </p:grpSpPr>
        <p:sp>
          <p:nvSpPr>
            <p:cNvPr id="63" name="Afgeronde rechthoek 62">
              <a:extLst>
                <a:ext uri="{FF2B5EF4-FFF2-40B4-BE49-F238E27FC236}">
                  <a16:creationId xmlns:a16="http://schemas.microsoft.com/office/drawing/2014/main" id="{5A765FBD-589A-8644-A990-21E38C7473AA}"/>
                </a:ext>
              </a:extLst>
            </p:cNvPr>
            <p:cNvSpPr/>
            <p:nvPr/>
          </p:nvSpPr>
          <p:spPr>
            <a:xfrm>
              <a:off x="467212" y="2881705"/>
              <a:ext cx="11293173" cy="470341"/>
            </a:xfrm>
            <a:prstGeom prst="roundRect">
              <a:avLst/>
            </a:prstGeom>
            <a:solidFill>
              <a:srgbClr val="213F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Tekstvak 63">
              <a:extLst>
                <a:ext uri="{FF2B5EF4-FFF2-40B4-BE49-F238E27FC236}">
                  <a16:creationId xmlns:a16="http://schemas.microsoft.com/office/drawing/2014/main" id="{BF0D1C2E-739E-FE41-9C18-7A7782BCAE0E}"/>
                </a:ext>
              </a:extLst>
            </p:cNvPr>
            <p:cNvSpPr txBox="1"/>
            <p:nvPr/>
          </p:nvSpPr>
          <p:spPr>
            <a:xfrm>
              <a:off x="553021" y="2813711"/>
              <a:ext cx="6340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3. </a:t>
              </a:r>
              <a:endParaRPr kumimoji="0" lang="en-SG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65" name="Tekstvak 64">
              <a:extLst>
                <a:ext uri="{FF2B5EF4-FFF2-40B4-BE49-F238E27FC236}">
                  <a16:creationId xmlns:a16="http://schemas.microsoft.com/office/drawing/2014/main" id="{64E61BD3-3E2E-DD4B-B212-208BBC1D3F26}"/>
                </a:ext>
              </a:extLst>
            </p:cNvPr>
            <p:cNvSpPr txBox="1"/>
            <p:nvPr/>
          </p:nvSpPr>
          <p:spPr>
            <a:xfrm>
              <a:off x="1046219" y="2941822"/>
              <a:ext cx="1079871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Optimise glaucoma treatment options </a:t>
              </a:r>
              <a:r>
                <a:rPr kumimoji="0" lang="en-SG" sz="18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(medications, laser, surgery)</a:t>
              </a:r>
            </a:p>
          </p:txBody>
        </p:sp>
      </p:grpSp>
      <p:grpSp>
        <p:nvGrpSpPr>
          <p:cNvPr id="66" name="Groep 65">
            <a:extLst>
              <a:ext uri="{FF2B5EF4-FFF2-40B4-BE49-F238E27FC236}">
                <a16:creationId xmlns:a16="http://schemas.microsoft.com/office/drawing/2014/main" id="{80F378DE-0DD8-0746-BA2D-13C168F2DA99}"/>
              </a:ext>
            </a:extLst>
          </p:cNvPr>
          <p:cNvGrpSpPr/>
          <p:nvPr/>
        </p:nvGrpSpPr>
        <p:grpSpPr>
          <a:xfrm>
            <a:off x="7255132" y="6021302"/>
            <a:ext cx="4565322" cy="326101"/>
            <a:chOff x="7195063" y="3525060"/>
            <a:chExt cx="4565322" cy="326101"/>
          </a:xfrm>
        </p:grpSpPr>
        <p:sp>
          <p:nvSpPr>
            <p:cNvPr id="67" name="Afgeronde rechthoek 66">
              <a:extLst>
                <a:ext uri="{FF2B5EF4-FFF2-40B4-BE49-F238E27FC236}">
                  <a16:creationId xmlns:a16="http://schemas.microsoft.com/office/drawing/2014/main" id="{4F107509-8188-B940-8C97-07DACDB7006D}"/>
                </a:ext>
              </a:extLst>
            </p:cNvPr>
            <p:cNvSpPr/>
            <p:nvPr/>
          </p:nvSpPr>
          <p:spPr>
            <a:xfrm>
              <a:off x="7195063" y="3525060"/>
              <a:ext cx="4565322" cy="326101"/>
            </a:xfrm>
            <a:prstGeom prst="roundRect">
              <a:avLst/>
            </a:prstGeom>
            <a:solidFill>
              <a:srgbClr val="C416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8" name="Groep 67">
              <a:extLst>
                <a:ext uri="{FF2B5EF4-FFF2-40B4-BE49-F238E27FC236}">
                  <a16:creationId xmlns:a16="http://schemas.microsoft.com/office/drawing/2014/main" id="{6EA84D48-DBF9-5642-AB8F-1FC4249A369F}"/>
                </a:ext>
              </a:extLst>
            </p:cNvPr>
            <p:cNvGrpSpPr/>
            <p:nvPr/>
          </p:nvGrpSpPr>
          <p:grpSpPr>
            <a:xfrm>
              <a:off x="7563537" y="3608048"/>
              <a:ext cx="188757" cy="184848"/>
              <a:chOff x="3140627" y="4658734"/>
              <a:chExt cx="343438" cy="336325"/>
            </a:xfrm>
          </p:grpSpPr>
          <p:sp>
            <p:nvSpPr>
              <p:cNvPr id="70" name="Freeform 45">
                <a:extLst>
                  <a:ext uri="{FF2B5EF4-FFF2-40B4-BE49-F238E27FC236}">
                    <a16:creationId xmlns:a16="http://schemas.microsoft.com/office/drawing/2014/main" id="{F7E43278-2D7B-3343-94E8-808FCFC7C8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0627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Freeform 45">
                <a:extLst>
                  <a:ext uri="{FF2B5EF4-FFF2-40B4-BE49-F238E27FC236}">
                    <a16:creationId xmlns:a16="http://schemas.microsoft.com/office/drawing/2014/main" id="{3CE7A6FA-B48F-C049-9F36-6E553D04B3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4140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9" name="Tekstvak 68">
              <a:extLst>
                <a:ext uri="{FF2B5EF4-FFF2-40B4-BE49-F238E27FC236}">
                  <a16:creationId xmlns:a16="http://schemas.microsoft.com/office/drawing/2014/main" id="{CADF631E-8BB9-B749-9329-ADB5128E4F1D}"/>
                </a:ext>
              </a:extLst>
            </p:cNvPr>
            <p:cNvSpPr txBox="1"/>
            <p:nvPr/>
          </p:nvSpPr>
          <p:spPr>
            <a:xfrm>
              <a:off x="7760722" y="3533518"/>
              <a:ext cx="399966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Reverse the ‘irreversible’ vision loss from glaucoma</a:t>
              </a:r>
            </a:p>
          </p:txBody>
        </p:sp>
      </p:grpSp>
      <p:grpSp>
        <p:nvGrpSpPr>
          <p:cNvPr id="72" name="Groep 71">
            <a:extLst>
              <a:ext uri="{FF2B5EF4-FFF2-40B4-BE49-F238E27FC236}">
                <a16:creationId xmlns:a16="http://schemas.microsoft.com/office/drawing/2014/main" id="{C88D892C-859F-E748-A956-3BFD7940AE61}"/>
              </a:ext>
            </a:extLst>
          </p:cNvPr>
          <p:cNvGrpSpPr/>
          <p:nvPr/>
        </p:nvGrpSpPr>
        <p:grpSpPr>
          <a:xfrm>
            <a:off x="7255133" y="5712116"/>
            <a:ext cx="368300" cy="635289"/>
            <a:chOff x="7195064" y="3215874"/>
            <a:chExt cx="368300" cy="635289"/>
          </a:xfrm>
        </p:grpSpPr>
        <p:sp>
          <p:nvSpPr>
            <p:cNvPr id="73" name="Afgeronde rechthoek 72">
              <a:extLst>
                <a:ext uri="{FF2B5EF4-FFF2-40B4-BE49-F238E27FC236}">
                  <a16:creationId xmlns:a16="http://schemas.microsoft.com/office/drawing/2014/main" id="{ECC7AD4D-BCF6-3749-B876-C38261C56C5E}"/>
                </a:ext>
              </a:extLst>
            </p:cNvPr>
            <p:cNvSpPr/>
            <p:nvPr/>
          </p:nvSpPr>
          <p:spPr>
            <a:xfrm>
              <a:off x="7195064" y="3215874"/>
              <a:ext cx="368300" cy="635289"/>
            </a:xfrm>
            <a:prstGeom prst="roundRect">
              <a:avLst/>
            </a:prstGeom>
            <a:solidFill>
              <a:srgbClr val="C416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4" name="Groep 73">
              <a:extLst>
                <a:ext uri="{FF2B5EF4-FFF2-40B4-BE49-F238E27FC236}">
                  <a16:creationId xmlns:a16="http://schemas.microsoft.com/office/drawing/2014/main" id="{721D6546-171E-1242-AB5D-24B9C6275AE0}"/>
                </a:ext>
              </a:extLst>
            </p:cNvPr>
            <p:cNvGrpSpPr/>
            <p:nvPr/>
          </p:nvGrpSpPr>
          <p:grpSpPr>
            <a:xfrm rot="5400000">
              <a:off x="7284231" y="3467468"/>
              <a:ext cx="188757" cy="184848"/>
              <a:chOff x="3140627" y="4658734"/>
              <a:chExt cx="343438" cy="336325"/>
            </a:xfrm>
          </p:grpSpPr>
          <p:sp>
            <p:nvSpPr>
              <p:cNvPr id="75" name="Freeform 45">
                <a:extLst>
                  <a:ext uri="{FF2B5EF4-FFF2-40B4-BE49-F238E27FC236}">
                    <a16:creationId xmlns:a16="http://schemas.microsoft.com/office/drawing/2014/main" id="{A2488739-E1AF-A144-AEFC-425D6804AC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0627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Freeform 45">
                <a:extLst>
                  <a:ext uri="{FF2B5EF4-FFF2-40B4-BE49-F238E27FC236}">
                    <a16:creationId xmlns:a16="http://schemas.microsoft.com/office/drawing/2014/main" id="{DA8B7CD3-F814-704A-B669-DD32923BDD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4140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7" name="Groep 76">
            <a:extLst>
              <a:ext uri="{FF2B5EF4-FFF2-40B4-BE49-F238E27FC236}">
                <a16:creationId xmlns:a16="http://schemas.microsoft.com/office/drawing/2014/main" id="{ADC6B9D3-552E-CF45-8820-736DD5AD204F}"/>
              </a:ext>
            </a:extLst>
          </p:cNvPr>
          <p:cNvGrpSpPr/>
          <p:nvPr/>
        </p:nvGrpSpPr>
        <p:grpSpPr>
          <a:xfrm>
            <a:off x="467212" y="5248095"/>
            <a:ext cx="11377719" cy="584775"/>
            <a:chOff x="467212" y="2813711"/>
            <a:chExt cx="11377719" cy="584775"/>
          </a:xfrm>
        </p:grpSpPr>
        <p:sp>
          <p:nvSpPr>
            <p:cNvPr id="78" name="Afgeronde rechthoek 77">
              <a:extLst>
                <a:ext uri="{FF2B5EF4-FFF2-40B4-BE49-F238E27FC236}">
                  <a16:creationId xmlns:a16="http://schemas.microsoft.com/office/drawing/2014/main" id="{510AC0CD-B416-2A48-B37A-3E56A487E554}"/>
                </a:ext>
              </a:extLst>
            </p:cNvPr>
            <p:cNvSpPr/>
            <p:nvPr/>
          </p:nvSpPr>
          <p:spPr>
            <a:xfrm>
              <a:off x="467212" y="2881705"/>
              <a:ext cx="11293173" cy="470341"/>
            </a:xfrm>
            <a:prstGeom prst="roundRect">
              <a:avLst/>
            </a:prstGeom>
            <a:solidFill>
              <a:srgbClr val="213F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Tekstvak 78">
              <a:extLst>
                <a:ext uri="{FF2B5EF4-FFF2-40B4-BE49-F238E27FC236}">
                  <a16:creationId xmlns:a16="http://schemas.microsoft.com/office/drawing/2014/main" id="{D0B80BCC-C946-2B42-9763-8EB1648ED9B9}"/>
                </a:ext>
              </a:extLst>
            </p:cNvPr>
            <p:cNvSpPr txBox="1"/>
            <p:nvPr/>
          </p:nvSpPr>
          <p:spPr>
            <a:xfrm>
              <a:off x="553021" y="2813711"/>
              <a:ext cx="6340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4. </a:t>
              </a:r>
              <a:endParaRPr kumimoji="0" lang="en-SG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80" name="Tekstvak 79">
              <a:extLst>
                <a:ext uri="{FF2B5EF4-FFF2-40B4-BE49-F238E27FC236}">
                  <a16:creationId xmlns:a16="http://schemas.microsoft.com/office/drawing/2014/main" id="{8521E860-D009-1541-A18F-B862B7D76756}"/>
                </a:ext>
              </a:extLst>
            </p:cNvPr>
            <p:cNvSpPr txBox="1"/>
            <p:nvPr/>
          </p:nvSpPr>
          <p:spPr>
            <a:xfrm>
              <a:off x="1046219" y="2941822"/>
              <a:ext cx="1079871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Research: develop new therapeutics to prevent, treat, and perhaps even recover glaucoma damage</a:t>
              </a:r>
              <a:endParaRPr kumimoji="0" lang="en-SG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2923790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1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4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360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4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7600"/>
                                </p:stCondLst>
                                <p:childTnLst>
                                  <p:par>
                                    <p:cTn id="2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9600"/>
                                </p:stCondLst>
                                <p:childTnLst>
                                  <p:par>
                                    <p:cTn id="3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4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3600"/>
                                </p:stCondLst>
                                <p:childTnLst>
                                  <p:par>
                                    <p:cTn id="3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4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7600"/>
                                </p:stCondLst>
                                <p:childTnLst>
                                  <p:par>
                                    <p:cTn id="3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2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9600"/>
                                </p:stCondLst>
                                <p:childTnLst>
                                  <p:par>
                                    <p:cTn id="4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4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3600"/>
                                </p:stCondLst>
                                <p:childTnLst>
                                  <p:par>
                                    <p:cTn id="4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4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7600"/>
                                </p:stCondLst>
                                <p:childTnLst>
                                  <p:par>
                                    <p:cTn id="5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2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9600"/>
                                </p:stCondLst>
                                <p:childTnLst>
                                  <p:par>
                                    <p:cTn id="5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4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5" grpId="0"/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14" presetID="6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6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160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4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60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4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9600"/>
                                </p:stCondLst>
                                <p:childTnLst>
                                  <p:par>
                                    <p:cTn id="3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2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1600"/>
                                </p:stCondLst>
                                <p:childTnLst>
                                  <p:par>
                                    <p:cTn id="3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4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600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4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9600"/>
                                </p:stCondLst>
                                <p:childTnLst>
                                  <p:par>
                                    <p:cTn id="4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2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1600"/>
                                </p:stCondLst>
                                <p:childTnLst>
                                  <p:par>
                                    <p:cTn id="4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4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5600"/>
                                </p:stCondLst>
                                <p:childTnLst>
                                  <p:par>
                                    <p:cTn id="5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4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9600"/>
                                </p:stCondLst>
                                <p:childTnLst>
                                  <p:par>
                                    <p:cTn id="5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2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1600"/>
                                </p:stCondLst>
                                <p:childTnLst>
                                  <p:par>
                                    <p:cTn id="5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4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5" grpId="0"/>
          <p:bldP spid="17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A81D32-9D9F-FDE3-0276-2DACE985FA52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7FE9C7E-BD4A-444D-8BDA-10D95749CCD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0" name="Tekstvak 149">
            <a:extLst>
              <a:ext uri="{FF2B5EF4-FFF2-40B4-BE49-F238E27FC236}">
                <a16:creationId xmlns:a16="http://schemas.microsoft.com/office/drawing/2014/main" id="{78186097-E4B7-0547-8BE1-F4700A571DB2}"/>
              </a:ext>
            </a:extLst>
          </p:cNvPr>
          <p:cNvSpPr txBox="1"/>
          <p:nvPr/>
        </p:nvSpPr>
        <p:spPr>
          <a:xfrm>
            <a:off x="261273" y="430098"/>
            <a:ext cx="791892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Glaucoma has an impact 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the rest of society! </a:t>
            </a:r>
            <a:r>
              <a:rPr kumimoji="0" lang="en-SG" sz="4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ROAD SAFETY!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153" name="Rectangle 141">
            <a:extLst>
              <a:ext uri="{FF2B5EF4-FFF2-40B4-BE49-F238E27FC236}">
                <a16:creationId xmlns:a16="http://schemas.microsoft.com/office/drawing/2014/main" id="{A8C25EF8-8377-B74E-AB57-4040588917AE}"/>
              </a:ext>
            </a:extLst>
          </p:cNvPr>
          <p:cNvSpPr/>
          <p:nvPr/>
        </p:nvSpPr>
        <p:spPr>
          <a:xfrm flipV="1">
            <a:off x="462980" y="1980579"/>
            <a:ext cx="3467670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0A9B722C-351C-8F4F-BA13-F459CEFF5F74}"/>
              </a:ext>
            </a:extLst>
          </p:cNvPr>
          <p:cNvSpPr txBox="1"/>
          <p:nvPr/>
        </p:nvSpPr>
        <p:spPr>
          <a:xfrm>
            <a:off x="261273" y="2407704"/>
            <a:ext cx="759180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Drivers with mild-to-moderate visual field loss from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glaucoma (compared with age-matched controls)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S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Impaired driving performance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S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Less safe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S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Significantly more problems with observation, </a:t>
            </a:r>
            <a:br>
              <a:rPr kumimoji="0" lang="en-S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</a:br>
            <a:r>
              <a:rPr kumimoji="0" lang="en-S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maintaining lane position and approach and planning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1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“…made significantly more errors at traffic light-controlled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1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and give-way (yield) intersections.”</a:t>
            </a:r>
          </a:p>
        </p:txBody>
      </p:sp>
      <p:sp>
        <p:nvSpPr>
          <p:cNvPr id="12" name="Rechthoekige driehoek 11">
            <a:extLst>
              <a:ext uri="{FF2B5EF4-FFF2-40B4-BE49-F238E27FC236}">
                <a16:creationId xmlns:a16="http://schemas.microsoft.com/office/drawing/2014/main" id="{A7065DBB-AAD4-5B47-991D-779E29F513C9}"/>
              </a:ext>
            </a:extLst>
          </p:cNvPr>
          <p:cNvSpPr/>
          <p:nvPr/>
        </p:nvSpPr>
        <p:spPr>
          <a:xfrm flipH="1">
            <a:off x="5572564" y="-1"/>
            <a:ext cx="6623697" cy="6858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Afbeelding 4" descr="Afbeelding met auto&#10;&#10;Automatisch gegenereerde beschrijving">
            <a:extLst>
              <a:ext uri="{FF2B5EF4-FFF2-40B4-BE49-F238E27FC236}">
                <a16:creationId xmlns:a16="http://schemas.microsoft.com/office/drawing/2014/main" id="{9CF152E9-DF37-454B-AF05-618FAE56D6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297" r="54259"/>
          <a:stretch/>
        </p:blipFill>
        <p:spPr>
          <a:xfrm>
            <a:off x="6595127" y="4495159"/>
            <a:ext cx="5576824" cy="2585677"/>
          </a:xfrm>
          <a:prstGeom prst="rect">
            <a:avLst/>
          </a:prstGeom>
        </p:spPr>
      </p:pic>
      <p:sp>
        <p:nvSpPr>
          <p:cNvPr id="19" name="Tekstvak 18">
            <a:extLst>
              <a:ext uri="{FF2B5EF4-FFF2-40B4-BE49-F238E27FC236}">
                <a16:creationId xmlns:a16="http://schemas.microsoft.com/office/drawing/2014/main" id="{CAE48124-58D0-8F43-A2EE-3697E64A3100}"/>
              </a:ext>
            </a:extLst>
          </p:cNvPr>
          <p:cNvSpPr txBox="1"/>
          <p:nvPr/>
        </p:nvSpPr>
        <p:spPr>
          <a:xfrm>
            <a:off x="9520518" y="2476953"/>
            <a:ext cx="2410209" cy="2446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7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“Importantly,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7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the consequences of errors in these traffic situations are likely to involve multiple road users (vehicles and pedestrians) and have significant safety consequences.”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349C384A-3DF2-3249-B7F3-2FBE52E16F26}"/>
              </a:ext>
            </a:extLst>
          </p:cNvPr>
          <p:cNvSpPr txBox="1"/>
          <p:nvPr/>
        </p:nvSpPr>
        <p:spPr>
          <a:xfrm>
            <a:off x="261273" y="6303591"/>
            <a:ext cx="1176660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Wood JM, et al.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PLoS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One. 2016; 11(7): e0158318.</a:t>
            </a:r>
          </a:p>
        </p:txBody>
      </p:sp>
    </p:spTree>
    <p:extLst>
      <p:ext uri="{BB962C8B-B14F-4D97-AF65-F5344CB8AC3E}">
        <p14:creationId xmlns:p14="http://schemas.microsoft.com/office/powerpoint/2010/main" val="43139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u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3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4400"/>
                                </p:stCondLst>
                                <p:childTnLst>
                                  <p:par>
                                    <p:cTn id="1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64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0" grpId="0"/>
          <p:bldP spid="153" grpId="0" animBg="1"/>
          <p:bldP spid="18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3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4400"/>
                                </p:stCondLst>
                                <p:childTnLst>
                                  <p:par>
                                    <p:cTn id="1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64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0" grpId="0"/>
          <p:bldP spid="153" grpId="0" animBg="1"/>
          <p:bldP spid="18" grpId="0"/>
          <p:bldP spid="19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546240-57F8-20FC-8CF9-5C81AA874689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B900AEA0-4CD1-0946-AED2-6DB63BD585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-1" y="0"/>
            <a:ext cx="12192000" cy="6858001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07494A8-6784-E241-BDAC-8B52918060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91B9021-CBED-534D-B188-270F7F75D063}"/>
              </a:ext>
            </a:extLst>
          </p:cNvPr>
          <p:cNvSpPr txBox="1">
            <a:spLocks/>
          </p:cNvSpPr>
          <p:nvPr/>
        </p:nvSpPr>
        <p:spPr>
          <a:xfrm>
            <a:off x="2031344" y="542128"/>
            <a:ext cx="8129311" cy="721531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Acknowledgements – Images </a:t>
            </a: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5DF80AC7-57E8-4448-88EA-02249C0E4F1A}"/>
              </a:ext>
            </a:extLst>
          </p:cNvPr>
          <p:cNvSpPr/>
          <p:nvPr/>
        </p:nvSpPr>
        <p:spPr>
          <a:xfrm>
            <a:off x="4624922" y="1373356"/>
            <a:ext cx="2622550" cy="45719"/>
          </a:xfrm>
          <a:prstGeom prst="rect">
            <a:avLst/>
          </a:pr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8ADB0175-33A4-9845-A7E7-FEDB3CBBE042}"/>
              </a:ext>
            </a:extLst>
          </p:cNvPr>
          <p:cNvSpPr txBox="1"/>
          <p:nvPr/>
        </p:nvSpPr>
        <p:spPr>
          <a:xfrm>
            <a:off x="545432" y="1791557"/>
            <a:ext cx="539076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https://www.aao.org/eye-health/diseases/glaucoma-vision-simulator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www.vectorstock.com%2Froyalty-free-vector%2Fblind-man-stick-figure-walking-with-a-white-cane-vector-31902257&amp;psig=AOvVaw2b0pWQAZROczCMNCnwF42h&amp;ust=1620056683897000&amp;source=images&amp;cd=vfe&amp;ved=0CAIQjRxqFwoTCLDjytCrq_ACFQAAAAAdAAAAABA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https://www.google.com/url?sa=i&amp;url=https%3A%2F%2Fwww.glaucoma.org%2Fglaucoma%2Fanatomy-of-the-eye.php&amp;psig=AOvVaw0QsKfdYj2A4-_2mybJfZ6Z&amp;ust=1620056840839000&amp;source=images&amp;cd=vfe&amp;ved=0CAIQjRxqFwoTCMjskJmsq_ACFQAAAAAdAAAAABAJ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https://www.google.com/url?sa=i&amp;url=https%3A%2F%2Fen.wikipedia.org%2Fwiki%2FOccipital_lobe&amp;psig=AOvVaw0RgZwxZwWgF6iYDDOrUO2L&amp;ust=1620057392410000&amp;source=images&amp;cd=vfe&amp;ved=0CAIQjRxqFwoTCNDtwKOuq_ACFQAAAAAdAAAAABAE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https://www.google.com/url?sa=i&amp;url=https%3A%2F%2Fwww.nicepng.com%2Fourpic%2Fu2q8y3a9u2o0u2y3_camera-drawing-png-camera-drawing%2F&amp;psig=AOvVaw0x3JQJLzaupFfPDNUqJjd7&amp;ust=1620056975062000&amp;source=images&amp;cd=vfe&amp;ved=0CAIQjRxqFwoTCLCI69qsq_ACFQAAAAAdAAAAABAX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https://www.google.com/url?sa=i&amp;url=http%3A%2F%2Fgetdrawings.com%2Fcomputer-screen-drawing&amp;psig=AOvVaw1LzzA2rfGWSvGSdmwx_Ff_&amp;ust=1620057306000000&amp;source=images&amp;cd=vfe&amp;ved=0CAIQjRxqFwoTCPim5_ytq_ACFQAAAAAdAAAAABAD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https://tiel1600.wordpress.com/2018/01/02/glaucoma-increased-eye-pressure/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https://www.google.com/url?sa=i&amp;url=https%3A%2F%2Fwww.shutterstock.com%2Fimage-vector%2Fwarning-steep-downhill-sign-vector-1882274386&amp;psig=AOvVaw1KO0H0UDjKxAcJIZyNpwKY&amp;ust=1620058990479000&amp;source=images&amp;cd=vfe&amp;ved=0CAIQjRxqFwoTCIjqpZ20q_ACFQAAAAAdAAAAABAK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https://cdn.who.int/media/docs/default-source/infographics-pdf/world-vision-infographic-final.pdf?sfvrsn=85b7bcde_2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Whitney, D., &amp; Levi, D. M. (2011). Visual crowding: a fundamental limit on conscious perception and object recognition. Trends in Cognitive Sciences, 15(4), 160–168. https://doi.org/10.1016/j.tics.2011.02.005</a:t>
            </a: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FFD57C8C-B194-BC43-8261-99720AC9E1E6}"/>
              </a:ext>
            </a:extLst>
          </p:cNvPr>
          <p:cNvSpPr txBox="1"/>
          <p:nvPr/>
        </p:nvSpPr>
        <p:spPr>
          <a:xfrm>
            <a:off x="6315296" y="1791557"/>
            <a:ext cx="539076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https://www.google.com/url?sa=i&amp;url=http%3A%2F%2Fclipart-library.com%2Fclipart%2F1476043.htm&amp;psig=AOvVaw3rAzIpp_bCy7aV9frKsyxW&amp;ust=1620627054729000&amp;source=images&amp;cd=vfe&amp;ved=0CAIQjRxqFwoTCLjr1bT4u_ACFQAAAAAdAAAAABAD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https://www.google.com/url?sa=i&amp;url=https%3A%2F%2Fstock.adobe.com%2Fsearch%3Fk%3Drobber%2520cartoon&amp;psig=AOvVaw2a9q90aHFvz4sfnHclBI7D&amp;ust=1621230357145000&amp;source=images&amp;cd=vfe&amp;ved=0CAIQjRxqFwoTCPDT-Py_zfACFQAAAAAdAAAAABAE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https://www.google.com/url?sa=i&amp;url=https%3A%2F%2Fwww.illustrationsof.com%2F433588-royalty-free-blind-clipart-illustration&amp;psig=AOvVaw1jIgcYAsdQHNTwzWUKhWaq&amp;ust=1621230606411000&amp;source=images&amp;cd=vfe&amp;ved=0CAIQjRxqFwoTCKDXgefAzfACFQAAAAAdAAAAABAK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https://www.google.com/url?sa=i&amp;url=https%3A%2F%2Fwww.easylinedrawing.com%2Fhow-to-draw-a-cartoon-car-step-by-step%2F&amp;psig=AOvVaw2nNjEi91qLE0ONlkiNSJge&amp;ust=1620627782693000&amp;source=images&amp;cd=vfe&amp;ved=0CAIQjRxqFwoTCOC155f7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https://www.google.com/url?sa=i&amp;url=https%3A%2F%2Fwww.dreamstime.com%2Fillustration%2Fstop-security-cartoon.html&amp;psig=AOvVaw2m8iR6tqDUfZljcHkaLYNk&amp;ust=1621237532352000&amp;source=images&amp;cd=vfe&amp;ved=0CAIQjRxqFwoTCLCi5MzazfACFQAAAAAdAAAAABAJ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</a:t>
            </a:r>
            <a:r>
              <a:rPr kumimoji="0" lang="en-SG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imgres?imgurl</a:t>
            </a: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=https%3A%2F%2Fwww.pngfind.com%2Fpngs%2Fm%2F178-1788173_clipart-desktop-computer-animation-desktop-computer-hd-png.png&amp;imgrefurl=https%3A%2F%2Fwww.pngfind.com%2Fmpng%2FmhhTom_clipart-desktop-computer-animation-desktop-computer-hd-png%2F&amp;tbnid=0qYkK4Fq_pGIdM&amp;vet=12ahUKEwjg85fw-7vwAhWKPCsKHR6bBQ8QMyg3egQIARBi..i&amp;docid=367m5WIUiR7TQM&amp;w=840&amp;h=640&amp;q=computer%20animation&amp;hl=</a:t>
            </a:r>
            <a:r>
              <a:rPr kumimoji="0" lang="en-SG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en&amp;ved</a:t>
            </a: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=2ahUKEwjg85fw-7vwAhWKPCsKHR6bBQ8QMyg3egQIARBiu_ACFQAAAAAdAAAAABAE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https://st2.depositphotos.com/4356917/6429/v/600/depositphotos_64292935-stock-illustration-flowers-with-happy-smiling-faces.jpg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https://cdn4.iconfinder.com/data/icons/old-man-elderly-injured-injury-pain/197/old-man-pain-10-512.png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https://banner2.cleanpng.com/20180508/bdw/kisspng-sadness-stock-photography-depression-royalty-free-5af1263fa7fa03.2488389315257534076881.jpg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https://www.pngitem.com/pimgs/m/7-78539_clip-art-cartoon-cars-crashing-car-accident-clipart.png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http://st2.depositphotos.com/1504872/8305/v/450/depositphotos_83058918-Cartoon-ambulance-car-isolated.jpg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https://www.glaucoma.org/uploads/optic-nerve-comparison_290.jpg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B9520E-9EDC-945E-7BF2-BD2E43E3C437}"/>
              </a:ext>
            </a:extLst>
          </p:cNvPr>
          <p:cNvSpPr/>
          <p:nvPr/>
        </p:nvSpPr>
        <p:spPr>
          <a:xfrm>
            <a:off x="-2" y="6688354"/>
            <a:ext cx="12191999" cy="169646"/>
          </a:xfrm>
          <a:prstGeom prst="rect">
            <a:avLst/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089234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308817E432984F87E58D3F16BC7CB8" ma:contentTypeVersion="18" ma:contentTypeDescription="Create a new document." ma:contentTypeScope="" ma:versionID="665298c14acf529eea8715f6b1fda617">
  <xsd:schema xmlns:xsd="http://www.w3.org/2001/XMLSchema" xmlns:xs="http://www.w3.org/2001/XMLSchema" xmlns:p="http://schemas.microsoft.com/office/2006/metadata/properties" xmlns:ns2="436636ef-6117-4937-8d14-6408b58b3f6a" xmlns:ns3="afbb3e09-20fc-41fe-891c-ad2d1d514bb0" targetNamespace="http://schemas.microsoft.com/office/2006/metadata/properties" ma:root="true" ma:fieldsID="e1f14b2434113cc8fb51bdb3b5fad2fa" ns2:_="" ns3:_="">
    <xsd:import namespace="436636ef-6117-4937-8d14-6408b58b3f6a"/>
    <xsd:import namespace="afbb3e09-20fc-41fe-891c-ad2d1d514b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6636ef-6117-4937-8d14-6408b58b3f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06aaa40-c663-4506-a8f2-94edda6b6d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bb3e09-20fc-41fe-891c-ad2d1d514bb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0cdf721-26e8-4fa8-af8e-77262affdfc5}" ma:internalName="TaxCatchAll" ma:showField="CatchAllData" ma:web="afbb3e09-20fc-41fe-891c-ad2d1d514b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fbb3e09-20fc-41fe-891c-ad2d1d514bb0" xsi:nil="true"/>
    <lcf76f155ced4ddcb4097134ff3c332f xmlns="436636ef-6117-4937-8d14-6408b58b3f6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900555F-277C-4375-821A-7243F0D3C5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6636ef-6117-4937-8d14-6408b58b3f6a"/>
    <ds:schemaRef ds:uri="afbb3e09-20fc-41fe-891c-ad2d1d514b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E92A71D-32E3-44E8-8340-CA14132C8C98}">
  <ds:schemaRefs>
    <ds:schemaRef ds:uri="http://schemas.microsoft.com/office/2006/metadata/properties"/>
    <ds:schemaRef ds:uri="http://schemas.microsoft.com/office/infopath/2007/PartnerControls"/>
    <ds:schemaRef ds:uri="afbb3e09-20fc-41fe-891c-ad2d1d514bb0"/>
    <ds:schemaRef ds:uri="436636ef-6117-4937-8d14-6408b58b3f6a"/>
  </ds:schemaRefs>
</ds:datastoreItem>
</file>

<file path=customXml/itemProps3.xml><?xml version="1.0" encoding="utf-8"?>
<ds:datastoreItem xmlns:ds="http://schemas.openxmlformats.org/officeDocument/2006/customXml" ds:itemID="{F1557D38-C1F2-4936-A702-8938B09B92C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d026bb9f-849e-4520-adf3-36adc211bebd}" enabled="1" method="Privileged" siteId="{ac144e41-8001-48f0-9e1c-170716ed06b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2253</Words>
  <Application>Microsoft Office PowerPoint</Application>
  <PresentationFormat>Widescreen</PresentationFormat>
  <Paragraphs>221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Montserrat</vt:lpstr>
      <vt:lpstr>Source Sans Pro</vt:lpstr>
      <vt:lpstr>Source Sans Pro Black</vt:lpstr>
      <vt:lpstr>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Fatima Azzahra</dc:creator>
  <cp:lastModifiedBy>Fatima Azzahra</cp:lastModifiedBy>
  <cp:revision>2</cp:revision>
  <dcterms:created xsi:type="dcterms:W3CDTF">2023-11-14T12:52:17Z</dcterms:created>
  <dcterms:modified xsi:type="dcterms:W3CDTF">2024-02-27T13:02:05Z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Text">
    <vt:lpwstr>Internal use</vt:lpwstr>
  </property>
  <property fmtid="{D5CDD505-2E9C-101B-9397-08002B2CF9AE}" pid="3" name="ContentTypeId">
    <vt:lpwstr>0x0101002D308817E432984F87E58D3F16BC7CB8</vt:lpwstr>
  </property>
  <property fmtid="{D5CDD505-2E9C-101B-9397-08002B2CF9AE}" pid="4" name="MediaServiceImageTags">
    <vt:lpwstr/>
  </property>
</Properties>
</file>