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7" r:id="rId5"/>
  </p:sldMasterIdLst>
  <p:notesMasterIdLst>
    <p:notesMasterId r:id="rId20"/>
  </p:notesMasterIdLst>
  <p:sldIdLst>
    <p:sldId id="257" r:id="rId6"/>
    <p:sldId id="379" r:id="rId7"/>
    <p:sldId id="406" r:id="rId8"/>
    <p:sldId id="407" r:id="rId9"/>
    <p:sldId id="408" r:id="rId10"/>
    <p:sldId id="409" r:id="rId11"/>
    <p:sldId id="410" r:id="rId12"/>
    <p:sldId id="356" r:id="rId13"/>
    <p:sldId id="411" r:id="rId14"/>
    <p:sldId id="358" r:id="rId15"/>
    <p:sldId id="412" r:id="rId16"/>
    <p:sldId id="413" r:id="rId17"/>
    <p:sldId id="414" r:id="rId18"/>
    <p:sldId id="398" r:id="rId19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FB54E-D711-47FF-97CD-257B95C22FF0}" v="3" dt="2024-02-22T14:42:19.113"/>
    <p1510:client id="{2B90A971-CECF-4739-954F-188FF0BF4934}" v="1" dt="2024-02-23T12:10:35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zzahra" userId="039cf420-53de-473d-b2df-bb8e2c655e31" providerId="ADAL" clId="{205FB54E-D711-47FF-97CD-257B95C22FF0}"/>
    <pc:docChg chg="modSld">
      <pc:chgData name="Fatima Azzahra" userId="039cf420-53de-473d-b2df-bb8e2c655e31" providerId="ADAL" clId="{205FB54E-D711-47FF-97CD-257B95C22FF0}" dt="2024-02-22T14:42:19.113" v="2" actId="20577"/>
      <pc:docMkLst>
        <pc:docMk/>
      </pc:docMkLst>
      <pc:sldChg chg="modSp">
        <pc:chgData name="Fatima Azzahra" userId="039cf420-53de-473d-b2df-bb8e2c655e31" providerId="ADAL" clId="{205FB54E-D711-47FF-97CD-257B95C22FF0}" dt="2024-02-22T14:42:19.113" v="2" actId="20577"/>
        <pc:sldMkLst>
          <pc:docMk/>
          <pc:sldMk cId="226894568" sldId="378"/>
        </pc:sldMkLst>
        <pc:spChg chg="mod">
          <ac:chgData name="Fatima Azzahra" userId="039cf420-53de-473d-b2df-bb8e2c655e31" providerId="ADAL" clId="{205FB54E-D711-47FF-97CD-257B95C22FF0}" dt="2024-02-22T14:42:19.113" v="2" actId="20577"/>
          <ac:spMkLst>
            <pc:docMk/>
            <pc:sldMk cId="226894568" sldId="378"/>
            <ac:spMk id="17" creationId="{AB919DEA-39BD-4642-8D01-AAE3DCE7C0AA}"/>
          </ac:spMkLst>
        </pc:spChg>
      </pc:sldChg>
    </pc:docChg>
  </pc:docChgLst>
  <pc:docChgLst>
    <pc:chgData name="Sophie Pijl" userId="8bc13b89-5622-49ff-9119-3abc2bef079b" providerId="ADAL" clId="{2B90A971-CECF-4739-954F-188FF0BF4934}"/>
    <pc:docChg chg="undo redo custSel addSld delSld modSld">
      <pc:chgData name="Sophie Pijl" userId="8bc13b89-5622-49ff-9119-3abc2bef079b" providerId="ADAL" clId="{2B90A971-CECF-4739-954F-188FF0BF4934}" dt="2024-02-23T12:10:35.555" v="79"/>
      <pc:docMkLst>
        <pc:docMk/>
      </pc:docMkLst>
      <pc:sldChg chg="modSp mod">
        <pc:chgData name="Sophie Pijl" userId="8bc13b89-5622-49ff-9119-3abc2bef079b" providerId="ADAL" clId="{2B90A971-CECF-4739-954F-188FF0BF4934}" dt="2024-02-23T12:10:22.509" v="78" actId="1076"/>
        <pc:sldMkLst>
          <pc:docMk/>
          <pc:sldMk cId="3490764658" sldId="257"/>
        </pc:sldMkLst>
        <pc:spChg chg="mod">
          <ac:chgData name="Sophie Pijl" userId="8bc13b89-5622-49ff-9119-3abc2bef079b" providerId="ADAL" clId="{2B90A971-CECF-4739-954F-188FF0BF4934}" dt="2024-02-23T12:08:57.070" v="47" actId="1076"/>
          <ac:spMkLst>
            <pc:docMk/>
            <pc:sldMk cId="3490764658" sldId="257"/>
            <ac:spMk id="5" creationId="{5400AD08-9799-554B-9122-1355350464F1}"/>
          </ac:spMkLst>
        </pc:spChg>
        <pc:spChg chg="mod">
          <ac:chgData name="Sophie Pijl" userId="8bc13b89-5622-49ff-9119-3abc2bef079b" providerId="ADAL" clId="{2B90A971-CECF-4739-954F-188FF0BF4934}" dt="2024-02-23T12:10:21.368" v="71" actId="1076"/>
          <ac:spMkLst>
            <pc:docMk/>
            <pc:sldMk cId="3490764658" sldId="257"/>
            <ac:spMk id="6" creationId="{A21709CD-3DAA-934C-9E8A-DE01368CDA4F}"/>
          </ac:spMkLst>
        </pc:spChg>
        <pc:spChg chg="mod">
          <ac:chgData name="Sophie Pijl" userId="8bc13b89-5622-49ff-9119-3abc2bef079b" providerId="ADAL" clId="{2B90A971-CECF-4739-954F-188FF0BF4934}" dt="2024-02-23T12:10:21.558" v="72" actId="1076"/>
          <ac:spMkLst>
            <pc:docMk/>
            <pc:sldMk cId="3490764658" sldId="257"/>
            <ac:spMk id="7" creationId="{707A4531-F529-9E47-944E-9171F4340613}"/>
          </ac:spMkLst>
        </pc:spChg>
        <pc:spChg chg="mod">
          <ac:chgData name="Sophie Pijl" userId="8bc13b89-5622-49ff-9119-3abc2bef079b" providerId="ADAL" clId="{2B90A971-CECF-4739-954F-188FF0BF4934}" dt="2024-02-23T12:10:22.364" v="77" actId="1076"/>
          <ac:spMkLst>
            <pc:docMk/>
            <pc:sldMk cId="3490764658" sldId="257"/>
            <ac:spMk id="8" creationId="{FD5ECCF9-DD1D-F042-9BF2-2F0B20C6A872}"/>
          </ac:spMkLst>
        </pc:spChg>
        <pc:spChg chg="mod">
          <ac:chgData name="Sophie Pijl" userId="8bc13b89-5622-49ff-9119-3abc2bef079b" providerId="ADAL" clId="{2B90A971-CECF-4739-954F-188FF0BF4934}" dt="2024-02-23T12:10:22.509" v="78" actId="1076"/>
          <ac:spMkLst>
            <pc:docMk/>
            <pc:sldMk cId="3490764658" sldId="257"/>
            <ac:spMk id="9" creationId="{5839D092-BD2E-864B-8A36-FEC9C965BA0A}"/>
          </ac:spMkLst>
        </pc:spChg>
      </pc:sldChg>
      <pc:sldChg chg="del">
        <pc:chgData name="Sophie Pijl" userId="8bc13b89-5622-49ff-9119-3abc2bef079b" providerId="ADAL" clId="{2B90A971-CECF-4739-954F-188FF0BF4934}" dt="2024-02-23T12:06:11.572" v="3" actId="47"/>
        <pc:sldMkLst>
          <pc:docMk/>
          <pc:sldMk cId="2006309316" sldId="353"/>
        </pc:sldMkLst>
      </pc:sldChg>
      <pc:sldChg chg="del">
        <pc:chgData name="Sophie Pijl" userId="8bc13b89-5622-49ff-9119-3abc2bef079b" providerId="ADAL" clId="{2B90A971-CECF-4739-954F-188FF0BF4934}" dt="2024-02-23T12:06:13.825" v="5" actId="47"/>
        <pc:sldMkLst>
          <pc:docMk/>
          <pc:sldMk cId="350241494" sldId="364"/>
        </pc:sldMkLst>
      </pc:sldChg>
      <pc:sldChg chg="del">
        <pc:chgData name="Sophie Pijl" userId="8bc13b89-5622-49ff-9119-3abc2bef079b" providerId="ADAL" clId="{2B90A971-CECF-4739-954F-188FF0BF4934}" dt="2024-02-23T12:06:18.679" v="12" actId="47"/>
        <pc:sldMkLst>
          <pc:docMk/>
          <pc:sldMk cId="3805019193" sldId="373"/>
        </pc:sldMkLst>
      </pc:sldChg>
      <pc:sldChg chg="del">
        <pc:chgData name="Sophie Pijl" userId="8bc13b89-5622-49ff-9119-3abc2bef079b" providerId="ADAL" clId="{2B90A971-CECF-4739-954F-188FF0BF4934}" dt="2024-02-23T12:06:15.302" v="7" actId="47"/>
        <pc:sldMkLst>
          <pc:docMk/>
          <pc:sldMk cId="1362805026" sldId="375"/>
        </pc:sldMkLst>
      </pc:sldChg>
      <pc:sldChg chg="del">
        <pc:chgData name="Sophie Pijl" userId="8bc13b89-5622-49ff-9119-3abc2bef079b" providerId="ADAL" clId="{2B90A971-CECF-4739-954F-188FF0BF4934}" dt="2024-02-23T12:06:24.161" v="14" actId="47"/>
        <pc:sldMkLst>
          <pc:docMk/>
          <pc:sldMk cId="226894568" sldId="378"/>
        </pc:sldMkLst>
      </pc:sldChg>
      <pc:sldChg chg="add del">
        <pc:chgData name="Sophie Pijl" userId="8bc13b89-5622-49ff-9119-3abc2bef079b" providerId="ADAL" clId="{2B90A971-CECF-4739-954F-188FF0BF4934}" dt="2024-02-23T12:10:35.555" v="79"/>
        <pc:sldMkLst>
          <pc:docMk/>
          <pc:sldMk cId="2876761278" sldId="379"/>
        </pc:sldMkLst>
      </pc:sldChg>
      <pc:sldChg chg="del">
        <pc:chgData name="Sophie Pijl" userId="8bc13b89-5622-49ff-9119-3abc2bef079b" providerId="ADAL" clId="{2B90A971-CECF-4739-954F-188FF0BF4934}" dt="2024-02-23T12:06:27.852" v="18" actId="47"/>
        <pc:sldMkLst>
          <pc:docMk/>
          <pc:sldMk cId="3416293354" sldId="383"/>
        </pc:sldMkLst>
      </pc:sldChg>
      <pc:sldChg chg="del">
        <pc:chgData name="Sophie Pijl" userId="8bc13b89-5622-49ff-9119-3abc2bef079b" providerId="ADAL" clId="{2B90A971-CECF-4739-954F-188FF0BF4934}" dt="2024-02-23T12:06:29.149" v="19" actId="47"/>
        <pc:sldMkLst>
          <pc:docMk/>
          <pc:sldMk cId="370619456" sldId="384"/>
        </pc:sldMkLst>
      </pc:sldChg>
      <pc:sldChg chg="del">
        <pc:chgData name="Sophie Pijl" userId="8bc13b89-5622-49ff-9119-3abc2bef079b" providerId="ADAL" clId="{2B90A971-CECF-4739-954F-188FF0BF4934}" dt="2024-02-23T12:06:31.729" v="20" actId="47"/>
        <pc:sldMkLst>
          <pc:docMk/>
          <pc:sldMk cId="3915270075" sldId="385"/>
        </pc:sldMkLst>
      </pc:sldChg>
      <pc:sldChg chg="del">
        <pc:chgData name="Sophie Pijl" userId="8bc13b89-5622-49ff-9119-3abc2bef079b" providerId="ADAL" clId="{2B90A971-CECF-4739-954F-188FF0BF4934}" dt="2024-02-23T12:06:16.312" v="8" actId="47"/>
        <pc:sldMkLst>
          <pc:docMk/>
          <pc:sldMk cId="518956901" sldId="386"/>
        </pc:sldMkLst>
      </pc:sldChg>
      <pc:sldChg chg="del">
        <pc:chgData name="Sophie Pijl" userId="8bc13b89-5622-49ff-9119-3abc2bef079b" providerId="ADAL" clId="{2B90A971-CECF-4739-954F-188FF0BF4934}" dt="2024-02-23T12:06:16.830" v="9" actId="47"/>
        <pc:sldMkLst>
          <pc:docMk/>
          <pc:sldMk cId="1607869583" sldId="387"/>
        </pc:sldMkLst>
      </pc:sldChg>
      <pc:sldChg chg="del">
        <pc:chgData name="Sophie Pijl" userId="8bc13b89-5622-49ff-9119-3abc2bef079b" providerId="ADAL" clId="{2B90A971-CECF-4739-954F-188FF0BF4934}" dt="2024-02-23T12:06:17.337" v="10" actId="47"/>
        <pc:sldMkLst>
          <pc:docMk/>
          <pc:sldMk cId="3495501289" sldId="388"/>
        </pc:sldMkLst>
      </pc:sldChg>
      <pc:sldChg chg="del">
        <pc:chgData name="Sophie Pijl" userId="8bc13b89-5622-49ff-9119-3abc2bef079b" providerId="ADAL" clId="{2B90A971-CECF-4739-954F-188FF0BF4934}" dt="2024-02-23T12:06:45.084" v="21" actId="47"/>
        <pc:sldMkLst>
          <pc:docMk/>
          <pc:sldMk cId="431398721" sldId="389"/>
        </pc:sldMkLst>
      </pc:sldChg>
      <pc:sldChg chg="del">
        <pc:chgData name="Sophie Pijl" userId="8bc13b89-5622-49ff-9119-3abc2bef079b" providerId="ADAL" clId="{2B90A971-CECF-4739-954F-188FF0BF4934}" dt="2024-02-23T12:06:17.792" v="11" actId="47"/>
        <pc:sldMkLst>
          <pc:docMk/>
          <pc:sldMk cId="26768786" sldId="390"/>
        </pc:sldMkLst>
      </pc:sldChg>
      <pc:sldChg chg="del">
        <pc:chgData name="Sophie Pijl" userId="8bc13b89-5622-49ff-9119-3abc2bef079b" providerId="ADAL" clId="{2B90A971-CECF-4739-954F-188FF0BF4934}" dt="2024-02-23T12:06:45.699" v="22" actId="47"/>
        <pc:sldMkLst>
          <pc:docMk/>
          <pc:sldMk cId="3106867655" sldId="391"/>
        </pc:sldMkLst>
      </pc:sldChg>
      <pc:sldChg chg="del">
        <pc:chgData name="Sophie Pijl" userId="8bc13b89-5622-49ff-9119-3abc2bef079b" providerId="ADAL" clId="{2B90A971-CECF-4739-954F-188FF0BF4934}" dt="2024-02-23T12:06:46.176" v="23" actId="47"/>
        <pc:sldMkLst>
          <pc:docMk/>
          <pc:sldMk cId="2599862309" sldId="392"/>
        </pc:sldMkLst>
      </pc:sldChg>
      <pc:sldChg chg="del">
        <pc:chgData name="Sophie Pijl" userId="8bc13b89-5622-49ff-9119-3abc2bef079b" providerId="ADAL" clId="{2B90A971-CECF-4739-954F-188FF0BF4934}" dt="2024-02-23T12:06:47.549" v="24" actId="47"/>
        <pc:sldMkLst>
          <pc:docMk/>
          <pc:sldMk cId="1927661774" sldId="393"/>
        </pc:sldMkLst>
      </pc:sldChg>
      <pc:sldChg chg="del">
        <pc:chgData name="Sophie Pijl" userId="8bc13b89-5622-49ff-9119-3abc2bef079b" providerId="ADAL" clId="{2B90A971-CECF-4739-954F-188FF0BF4934}" dt="2024-02-23T12:06:48.758" v="26" actId="47"/>
        <pc:sldMkLst>
          <pc:docMk/>
          <pc:sldMk cId="2942923790" sldId="394"/>
        </pc:sldMkLst>
      </pc:sldChg>
      <pc:sldChg chg="del">
        <pc:chgData name="Sophie Pijl" userId="8bc13b89-5622-49ff-9119-3abc2bef079b" providerId="ADAL" clId="{2B90A971-CECF-4739-954F-188FF0BF4934}" dt="2024-02-23T12:06:25.469" v="15" actId="47"/>
        <pc:sldMkLst>
          <pc:docMk/>
          <pc:sldMk cId="2748917795" sldId="395"/>
        </pc:sldMkLst>
      </pc:sldChg>
      <pc:sldChg chg="del">
        <pc:chgData name="Sophie Pijl" userId="8bc13b89-5622-49ff-9119-3abc2bef079b" providerId="ADAL" clId="{2B90A971-CECF-4739-954F-188FF0BF4934}" dt="2024-02-23T12:06:26.897" v="17" actId="47"/>
        <pc:sldMkLst>
          <pc:docMk/>
          <pc:sldMk cId="670878851" sldId="396"/>
        </pc:sldMkLst>
      </pc:sldChg>
      <pc:sldChg chg="del">
        <pc:chgData name="Sophie Pijl" userId="8bc13b89-5622-49ff-9119-3abc2bef079b" providerId="ADAL" clId="{2B90A971-CECF-4739-954F-188FF0BF4934}" dt="2024-02-23T12:06:49.800" v="27" actId="47"/>
        <pc:sldMkLst>
          <pc:docMk/>
          <pc:sldMk cId="1279138455" sldId="397"/>
        </pc:sldMkLst>
      </pc:sldChg>
      <pc:sldChg chg="add del">
        <pc:chgData name="Sophie Pijl" userId="8bc13b89-5622-49ff-9119-3abc2bef079b" providerId="ADAL" clId="{2B90A971-CECF-4739-954F-188FF0BF4934}" dt="2024-02-23T12:06:51.615" v="29" actId="47"/>
        <pc:sldMkLst>
          <pc:docMk/>
          <pc:sldMk cId="3470892346" sldId="398"/>
        </pc:sldMkLst>
      </pc:sldChg>
      <pc:sldChg chg="del">
        <pc:chgData name="Sophie Pijl" userId="8bc13b89-5622-49ff-9119-3abc2bef079b" providerId="ADAL" clId="{2B90A971-CECF-4739-954F-188FF0BF4934}" dt="2024-02-23T12:06:14.378" v="6" actId="47"/>
        <pc:sldMkLst>
          <pc:docMk/>
          <pc:sldMk cId="1011370208" sldId="399"/>
        </pc:sldMkLst>
      </pc:sldChg>
      <pc:sldChg chg="del">
        <pc:chgData name="Sophie Pijl" userId="8bc13b89-5622-49ff-9119-3abc2bef079b" providerId="ADAL" clId="{2B90A971-CECF-4739-954F-188FF0BF4934}" dt="2024-02-23T12:06:26.035" v="16" actId="47"/>
        <pc:sldMkLst>
          <pc:docMk/>
          <pc:sldMk cId="1697930398" sldId="400"/>
        </pc:sldMkLst>
      </pc:sldChg>
      <pc:sldChg chg="del">
        <pc:chgData name="Sophie Pijl" userId="8bc13b89-5622-49ff-9119-3abc2bef079b" providerId="ADAL" clId="{2B90A971-CECF-4739-954F-188FF0BF4934}" dt="2024-02-23T12:06:48.117" v="25" actId="47"/>
        <pc:sldMkLst>
          <pc:docMk/>
          <pc:sldMk cId="1799985372" sldId="401"/>
        </pc:sldMkLst>
      </pc:sldChg>
      <pc:sldChg chg="del">
        <pc:chgData name="Sophie Pijl" userId="8bc13b89-5622-49ff-9119-3abc2bef079b" providerId="ADAL" clId="{2B90A971-CECF-4739-954F-188FF0BF4934}" dt="2024-02-23T12:05:43.385" v="0" actId="47"/>
        <pc:sldMkLst>
          <pc:docMk/>
          <pc:sldMk cId="1610299215" sldId="402"/>
        </pc:sldMkLst>
      </pc:sldChg>
      <pc:sldChg chg="del">
        <pc:chgData name="Sophie Pijl" userId="8bc13b89-5622-49ff-9119-3abc2bef079b" providerId="ADAL" clId="{2B90A971-CECF-4739-954F-188FF0BF4934}" dt="2024-02-23T12:05:44.252" v="1" actId="47"/>
        <pc:sldMkLst>
          <pc:docMk/>
          <pc:sldMk cId="2340792547" sldId="403"/>
        </pc:sldMkLst>
      </pc:sldChg>
      <pc:sldChg chg="del">
        <pc:chgData name="Sophie Pijl" userId="8bc13b89-5622-49ff-9119-3abc2bef079b" providerId="ADAL" clId="{2B90A971-CECF-4739-954F-188FF0BF4934}" dt="2024-02-23T12:06:12.644" v="4" actId="47"/>
        <pc:sldMkLst>
          <pc:docMk/>
          <pc:sldMk cId="624292480" sldId="404"/>
        </pc:sldMkLst>
      </pc:sldChg>
      <pc:sldChg chg="del">
        <pc:chgData name="Sophie Pijl" userId="8bc13b89-5622-49ff-9119-3abc2bef079b" providerId="ADAL" clId="{2B90A971-CECF-4739-954F-188FF0BF4934}" dt="2024-02-23T12:06:22.803" v="13" actId="47"/>
        <pc:sldMkLst>
          <pc:docMk/>
          <pc:sldMk cId="807444736" sldId="405"/>
        </pc:sldMkLst>
      </pc:sldChg>
      <pc:sldMasterChg chg="delSldLayout">
        <pc:chgData name="Sophie Pijl" userId="8bc13b89-5622-49ff-9119-3abc2bef079b" providerId="ADAL" clId="{2B90A971-CECF-4739-954F-188FF0BF4934}" dt="2024-02-23T12:06:49.800" v="27" actId="47"/>
        <pc:sldMasterMkLst>
          <pc:docMk/>
          <pc:sldMasterMk cId="378813150" sldId="2147483660"/>
        </pc:sldMasterMkLst>
        <pc:sldLayoutChg chg="del">
          <pc:chgData name="Sophie Pijl" userId="8bc13b89-5622-49ff-9119-3abc2bef079b" providerId="ADAL" clId="{2B90A971-CECF-4739-954F-188FF0BF4934}" dt="2024-02-23T12:06:27.852" v="18" actId="47"/>
          <pc:sldLayoutMkLst>
            <pc:docMk/>
            <pc:sldMasterMk cId="378813150" sldId="2147483660"/>
            <pc:sldLayoutMk cId="1107983674" sldId="2147483673"/>
          </pc:sldLayoutMkLst>
        </pc:sldLayoutChg>
        <pc:sldLayoutChg chg="del">
          <pc:chgData name="Sophie Pijl" userId="8bc13b89-5622-49ff-9119-3abc2bef079b" providerId="ADAL" clId="{2B90A971-CECF-4739-954F-188FF0BF4934}" dt="2024-02-23T12:06:49.800" v="27" actId="47"/>
          <pc:sldLayoutMkLst>
            <pc:docMk/>
            <pc:sldMasterMk cId="378813150" sldId="2147483660"/>
            <pc:sldLayoutMk cId="39020854" sldId="2147483674"/>
          </pc:sldLayoutMkLst>
        </pc:sldLayoutChg>
        <pc:sldLayoutChg chg="del">
          <pc:chgData name="Sophie Pijl" userId="8bc13b89-5622-49ff-9119-3abc2bef079b" providerId="ADAL" clId="{2B90A971-CECF-4739-954F-188FF0BF4934}" dt="2024-02-23T12:06:45.084" v="21" actId="47"/>
          <pc:sldLayoutMkLst>
            <pc:docMk/>
            <pc:sldMasterMk cId="378813150" sldId="2147483660"/>
            <pc:sldLayoutMk cId="2063033930" sldId="2147483675"/>
          </pc:sldLayoutMkLst>
        </pc:sldLayoutChg>
        <pc:sldLayoutChg chg="del">
          <pc:chgData name="Sophie Pijl" userId="8bc13b89-5622-49ff-9119-3abc2bef079b" providerId="ADAL" clId="{2B90A971-CECF-4739-954F-188FF0BF4934}" dt="2024-02-23T12:05:44.252" v="1" actId="47"/>
          <pc:sldLayoutMkLst>
            <pc:docMk/>
            <pc:sldMasterMk cId="378813150" sldId="2147483660"/>
            <pc:sldLayoutMk cId="609982895" sldId="2147483676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0.76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1.88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2.34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4.83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5.2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5.71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8.9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0.39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0.84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1.25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07.9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09.59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10.71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CD7DA-58ED-4564-BCF2-B374137EB3CC}" type="datetimeFigureOut">
              <a:rPr lang="en-NL" smtClean="0"/>
              <a:t>23/02/2024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DD895-57B4-4139-837E-F08A86316D2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5211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BD2AA-3EA8-B14D-8336-B02438C8D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4959BB-8C31-3B4F-ADB1-89BFEF238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5AD839-7DD4-0048-9765-2A7B3BAC6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9E8532-1149-7C43-BADA-922AE332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7600A3-B9D8-5548-8ABB-D15E17EE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920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8EDC7-FB98-A64E-BDA4-56ECD5B3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544CB0-AF6A-9444-B054-0B37816F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355216-FEAA-244B-B7FB-1EC03BF1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03DB9A-E246-4E4F-9456-3ED3DEC5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C75FD8-F5D6-3F40-9FFC-9295A46A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34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E010A-97EF-1642-8E85-D097C8DF0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659C2-5CE7-DB4D-97E8-BDA307BD2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BAAB62-1F8F-3342-BB8F-10B5FB0A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FEC0F9-E99A-2445-800E-17690DC6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46AF5F-A943-8445-9AC6-5DC19BF4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47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9A7D9-8310-E44C-BF52-FEF0245C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AF083A-D2BA-914B-A2E0-7DDCC03C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CCB72D0-5913-A145-9545-1155E1448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0CDF9B-82FB-5E4E-A72E-243877BC5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81D9CA-9794-F74F-AAEC-834DAE0D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7A08D06-7CC6-B446-A44E-7FDB2E5E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698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965EC-8FA1-F34D-A6CB-169578A44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E72DE97-C731-8F40-AE7B-590ADD8D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E13E1AD-D257-C948-97FD-71F0C633C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5769C2-8107-CF40-B832-AB3C29117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69AE430-2104-AF4B-BBAC-25E525261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96B3ADC-D1F7-0443-A5C7-531C47EF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B159B6-9688-A643-8106-2549A09D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E568A-B90F-2448-ADC8-4F73B831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24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8AB41-DB49-3F48-908B-E677D5EF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F48212-B546-6444-9369-FBFBBDC25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A8EDBD-836D-ED4C-A8BD-7CF1598C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6320D-816D-EC41-9BF8-625656AB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57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82E35C6-3372-1049-952A-C2F11431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3BF19A9-B5B5-7847-A6C1-06158D84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E49B72-CEBE-474B-A5B1-17957790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74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E10A5-81A9-B140-8F71-E4BEB8F8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779B83-385C-1642-90E3-B9D1042C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CFA55B-7173-CD49-9974-8B6D8BE1B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35021C-0818-DF4F-9A7B-5A1976BC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157F11-BC43-0B4D-A363-41CE6822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E4D5F3-26A0-5749-845F-D4FC282A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9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8E2B-E006-CA46-A31F-2A5B335D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5C36FA-9C7C-D74A-BFA3-9AB9E0AF6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F245D0-CFD0-EA40-B508-DEEB64B9D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5466C3F-8B51-C743-AFC5-9FBC596D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20ED3C-D2E0-124E-9C17-230645C9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9B2F6E-5B47-F44D-A645-4A376FCD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564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9A398-8AE0-D44A-921D-46149F6C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029933-4357-2E4E-81FE-BB3B70BBA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528A42-1FE1-9B46-B81F-BE02025E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170F00-7B7F-894B-934A-062D8E6D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3EDF00-C5E3-6641-B9EA-5EE94C1C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21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9D6C9E0-8A41-A74D-866E-8CE19E6FB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F7B3E8B-E114-EF49-AFB9-3EEF38B32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4AD16B-E180-9C46-AC29-CCF463B2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2B10E5-F8FB-C54B-A352-05351722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8C24F4-D6C8-C24C-9643-F887F24D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862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and Content">
    <p:bg>
      <p:bgPr>
        <a:solidFill>
          <a:srgbClr val="C4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F5436-DB24-4306-B0F5-3D9669795C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4983725"/>
          </a:xfrm>
          <a:custGeom>
            <a:avLst/>
            <a:gdLst>
              <a:gd name="connsiteX0" fmla="*/ 0 w 12191999"/>
              <a:gd name="connsiteY0" fmla="*/ 0 h 4983725"/>
              <a:gd name="connsiteX1" fmla="*/ 12191999 w 12191999"/>
              <a:gd name="connsiteY1" fmla="*/ 0 h 4983725"/>
              <a:gd name="connsiteX2" fmla="*/ 12191999 w 12191999"/>
              <a:gd name="connsiteY2" fmla="*/ 4229957 h 4983725"/>
              <a:gd name="connsiteX3" fmla="*/ 11863347 w 12191999"/>
              <a:gd name="connsiteY3" fmla="*/ 4319535 h 4983725"/>
              <a:gd name="connsiteX4" fmla="*/ 6096001 w 12191999"/>
              <a:gd name="connsiteY4" fmla="*/ 4983725 h 4983725"/>
              <a:gd name="connsiteX5" fmla="*/ 328654 w 12191999"/>
              <a:gd name="connsiteY5" fmla="*/ 4319535 h 4983725"/>
              <a:gd name="connsiteX6" fmla="*/ 0 w 12191999"/>
              <a:gd name="connsiteY6" fmla="*/ 4229957 h 49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983725">
                <a:moveTo>
                  <a:pt x="0" y="0"/>
                </a:moveTo>
                <a:lnTo>
                  <a:pt x="12191999" y="0"/>
                </a:lnTo>
                <a:lnTo>
                  <a:pt x="12191999" y="4229957"/>
                </a:lnTo>
                <a:lnTo>
                  <a:pt x="11863347" y="4319535"/>
                </a:lnTo>
                <a:cubicBezTo>
                  <a:pt x="10255100" y="4736689"/>
                  <a:pt x="8258728" y="4983725"/>
                  <a:pt x="6096001" y="4983725"/>
                </a:cubicBezTo>
                <a:cubicBezTo>
                  <a:pt x="3933272" y="4983725"/>
                  <a:pt x="1936900" y="4736689"/>
                  <a:pt x="328654" y="4319535"/>
                </a:cubicBezTo>
                <a:lnTo>
                  <a:pt x="0" y="4229957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84D8BEC-4885-49F4-90B8-3768F958C6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904343"/>
          </a:xfrm>
          <a:custGeom>
            <a:avLst/>
            <a:gdLst>
              <a:gd name="connsiteX0" fmla="*/ 0 w 11665131"/>
              <a:gd name="connsiteY0" fmla="*/ 0 h 4588076"/>
              <a:gd name="connsiteX1" fmla="*/ 11665131 w 11665131"/>
              <a:gd name="connsiteY1" fmla="*/ 0 h 4588076"/>
              <a:gd name="connsiteX2" fmla="*/ 11665131 w 11665131"/>
              <a:gd name="connsiteY2" fmla="*/ 4588076 h 4588076"/>
              <a:gd name="connsiteX3" fmla="*/ 0 w 11665131"/>
              <a:gd name="connsiteY3" fmla="*/ 4588076 h 4588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65131" h="4588076">
                <a:moveTo>
                  <a:pt x="0" y="0"/>
                </a:moveTo>
                <a:lnTo>
                  <a:pt x="11665131" y="0"/>
                </a:lnTo>
                <a:lnTo>
                  <a:pt x="11665131" y="4588076"/>
                </a:lnTo>
                <a:lnTo>
                  <a:pt x="0" y="4588076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7C63B3-3A2F-48A2-BCA9-3B20BCFD8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87062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0C330B-595F-4760-8AE9-72E2AC7E09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8913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FDE4-DFB4-791B-A259-2AD93AD63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C1AC5-0B28-BA07-A47E-99B545471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CC2D0-54B0-45B3-7E67-972772C4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0B155-99DA-708A-B264-764281EA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B329A-1B6F-9387-8EBF-51163E60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11607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7AAC-D3DC-6D75-3238-21622CBCA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E9D7A-AFCC-5247-045A-BD6D69EB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F0E29-5428-1193-17E3-93DFEB53B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31EDA-6D49-5335-D7CF-977F98C46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D6D70-C55E-73DA-45D6-28127E06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87226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867B9-67D0-EA5A-A1B7-9797C13F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B4070-9014-5AFE-C5BF-A9056AC96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E107F-252C-0F78-737F-8B8E56D3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10EFD-712B-F5A7-5442-2F8272CB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D950-F5CE-C5C1-8DC7-A4AFF578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9514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71580-D6C7-C17B-A9EC-B6707488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D629C-0FB7-7B22-8EB9-9B15D6C48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B7A59-C8E7-7753-7C25-BB6892F43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CDCD5-CD25-0A96-29C2-341D80A5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75F8D-AF46-D13B-3BCF-24B3ADE3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29FAA-9B92-8070-A2C1-9765BB90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00538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BCF9-77D5-FD7D-0F79-F2A38BBD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C0733-CE4C-CA70-32DB-F0AFC018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9B67B-A97A-282C-F3AD-E9B4374B2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DD2020-729B-B5B1-BBB1-C7272A77E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C120DC-C0BF-69A6-755E-D6D8D42E8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45EDFE-81AD-6CC1-27DA-764FDE821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94E3-A3FB-CDB7-27AA-BD770339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DCC40-65E2-3B06-C9CB-252850F4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95178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1DB7-C5A0-D940-903E-A2212283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E9E08-2FE3-ED26-84B8-F7CEAF6B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3A554-0195-F366-85F7-C44128F3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5B194D-FF4D-EB63-36F6-242FE514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13979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8A575-EE57-E5F0-D44B-309545F5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BC6D3-3444-38EC-6D9E-9C4D366F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78293-2AA2-C339-2767-8D67E258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65723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3E55-5602-8520-C2B5-5984F75A4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9809D-77CD-43A5-4270-FD85DBC1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0207F-8DFA-1D58-B24C-77474FDB8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D9B12-2AC7-FEB6-0215-FBB4CD8B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AE2F7-5BDE-AA64-2ABD-D41565F35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C782C-6314-FDC5-9246-6B8450E3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88651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2EBAF-FB40-0756-C038-CEE6057E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33736-7EE1-A741-BC93-681745923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93BE7-1929-DC08-1DE5-80AA8219F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ACA54-EA71-D792-8407-2719667C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CB747-A554-D3A2-98AE-B905DE19A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2682B-CF37-A551-0B3F-116F13DD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11936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BFFE4-E973-4FE4-378B-95A2E2BA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C5AC8-4E87-4170-6BE7-CDC517F87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65E2B-C70F-4D47-6BCD-D4E2D90B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C1F15-446E-FC82-6EF5-8BCDD1CD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A2394-EC8E-87BE-6C71-037768F8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71269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61229-F4D1-D94F-B41E-95D0CCB9F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9E9A9-D581-3697-6468-F9A83E3FB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6E4C1-DFA8-0D2E-6981-76035D39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0F8E9-7897-6B78-BBAC-200AF607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CFDEF-443F-90B5-BB22-72D28658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129141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84D8BEC-4885-49F4-90B8-3768F958C6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904343"/>
          </a:xfrm>
          <a:custGeom>
            <a:avLst/>
            <a:gdLst>
              <a:gd name="connsiteX0" fmla="*/ 0 w 11665131"/>
              <a:gd name="connsiteY0" fmla="*/ 0 h 4588076"/>
              <a:gd name="connsiteX1" fmla="*/ 11665131 w 11665131"/>
              <a:gd name="connsiteY1" fmla="*/ 0 h 4588076"/>
              <a:gd name="connsiteX2" fmla="*/ 11665131 w 11665131"/>
              <a:gd name="connsiteY2" fmla="*/ 4588076 h 4588076"/>
              <a:gd name="connsiteX3" fmla="*/ 0 w 11665131"/>
              <a:gd name="connsiteY3" fmla="*/ 4588076 h 4588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65131" h="4588076">
                <a:moveTo>
                  <a:pt x="0" y="0"/>
                </a:moveTo>
                <a:lnTo>
                  <a:pt x="11665131" y="0"/>
                </a:lnTo>
                <a:lnTo>
                  <a:pt x="11665131" y="4588076"/>
                </a:lnTo>
                <a:lnTo>
                  <a:pt x="0" y="4588076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7C63B3-3A2F-48A2-BCA9-3B20BCFD8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87062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0C330B-595F-4760-8AE9-72E2AC7E09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8913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and Content">
    <p:bg>
      <p:bgPr>
        <a:solidFill>
          <a:srgbClr val="C4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F5436-DB24-4306-B0F5-3D9669795C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4983725"/>
          </a:xfrm>
          <a:custGeom>
            <a:avLst/>
            <a:gdLst>
              <a:gd name="connsiteX0" fmla="*/ 0 w 12191999"/>
              <a:gd name="connsiteY0" fmla="*/ 0 h 4983725"/>
              <a:gd name="connsiteX1" fmla="*/ 12191999 w 12191999"/>
              <a:gd name="connsiteY1" fmla="*/ 0 h 4983725"/>
              <a:gd name="connsiteX2" fmla="*/ 12191999 w 12191999"/>
              <a:gd name="connsiteY2" fmla="*/ 4229957 h 4983725"/>
              <a:gd name="connsiteX3" fmla="*/ 11863347 w 12191999"/>
              <a:gd name="connsiteY3" fmla="*/ 4319535 h 4983725"/>
              <a:gd name="connsiteX4" fmla="*/ 6096001 w 12191999"/>
              <a:gd name="connsiteY4" fmla="*/ 4983725 h 4983725"/>
              <a:gd name="connsiteX5" fmla="*/ 328654 w 12191999"/>
              <a:gd name="connsiteY5" fmla="*/ 4319535 h 4983725"/>
              <a:gd name="connsiteX6" fmla="*/ 0 w 12191999"/>
              <a:gd name="connsiteY6" fmla="*/ 4229957 h 49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983725">
                <a:moveTo>
                  <a:pt x="0" y="0"/>
                </a:moveTo>
                <a:lnTo>
                  <a:pt x="12191999" y="0"/>
                </a:lnTo>
                <a:lnTo>
                  <a:pt x="12191999" y="4229957"/>
                </a:lnTo>
                <a:lnTo>
                  <a:pt x="11863347" y="4319535"/>
                </a:lnTo>
                <a:cubicBezTo>
                  <a:pt x="10255100" y="4736689"/>
                  <a:pt x="8258728" y="4983725"/>
                  <a:pt x="6096001" y="4983725"/>
                </a:cubicBezTo>
                <a:cubicBezTo>
                  <a:pt x="3933272" y="4983725"/>
                  <a:pt x="1936900" y="4736689"/>
                  <a:pt x="328654" y="4319535"/>
                </a:cubicBezTo>
                <a:lnTo>
                  <a:pt x="0" y="4229957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D2A4EFD-C1ED-46AD-9FCA-7C04808E7C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62199"/>
            <a:ext cx="12192000" cy="3124199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36D4A8E-5D7D-4440-B567-BC417E76AA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9172" y="2046514"/>
            <a:ext cx="5163870" cy="3755572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>
            <a:noFill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13186E4-6FF9-2644-8B2E-3FBC28C9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76617F-00D0-D54F-B48C-D0E43F9CE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04E93C-2288-5B4E-9357-36B278743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78674-0B07-204B-835B-1D838E7C0B14}" type="datetimeFigureOut">
              <a:rPr lang="nl-NL" smtClean="0"/>
              <a:t>23-2-2024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2DF233-2AC8-6E4B-8886-D48379742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9AAE4C-D36A-1E45-975B-C8265222B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9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82EFA-35C3-E6BE-5E51-6E915947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2616A-A7CD-9930-6F9A-D9D45A269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AAD32-95ED-1B8A-079E-53109989B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CD7C-1384-3B45-B45D-5C59ED65C8BE}" type="datetimeFigureOut">
              <a:rPr lang="en-BR" smtClean="0"/>
              <a:t>02/23/2024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70DB1-8FF4-637B-A670-695648719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B7D46-B317-0727-E023-29A2EE929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64717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customXml" Target="../ink/ink11.xml"/><Relationship Id="rId3" Type="http://schemas.openxmlformats.org/officeDocument/2006/relationships/image" Target="../media/image8.png"/><Relationship Id="rId7" Type="http://schemas.openxmlformats.org/officeDocument/2006/relationships/customXml" Target="../ink/ink5.xml"/><Relationship Id="rId12" Type="http://schemas.openxmlformats.org/officeDocument/2006/relationships/customXml" Target="../ink/ink10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.xml"/><Relationship Id="rId11" Type="http://schemas.openxmlformats.org/officeDocument/2006/relationships/customXml" Target="../ink/ink9.xml"/><Relationship Id="rId5" Type="http://schemas.openxmlformats.org/officeDocument/2006/relationships/customXml" Target="../ink/ink3.xml"/><Relationship Id="rId15" Type="http://schemas.openxmlformats.org/officeDocument/2006/relationships/customXml" Target="../ink/ink13.xml"/><Relationship Id="rId10" Type="http://schemas.openxmlformats.org/officeDocument/2006/relationships/customXml" Target="../ink/ink8.xml"/><Relationship Id="rId4" Type="http://schemas.openxmlformats.org/officeDocument/2006/relationships/customXml" Target="../ink/ink2.xml"/><Relationship Id="rId9" Type="http://schemas.openxmlformats.org/officeDocument/2006/relationships/customXml" Target="../ink/ink7.xml"/><Relationship Id="rId14" Type="http://schemas.openxmlformats.org/officeDocument/2006/relationships/customXml" Target="../ink/ink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6" descr="Afbeelding met tekst, tekening, blauw, zwemmen&#10;&#10;Automatisch gegenereerde beschrijving">
            <a:extLst>
              <a:ext uri="{FF2B5EF4-FFF2-40B4-BE49-F238E27FC236}">
                <a16:creationId xmlns:a16="http://schemas.microsoft.com/office/drawing/2014/main" id="{6708C2DD-34F5-5248-92D1-D3150DAC3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0" b="199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400AD08-9799-554B-9122-1355350464F1}"/>
              </a:ext>
            </a:extLst>
          </p:cNvPr>
          <p:cNvSpPr/>
          <p:nvPr/>
        </p:nvSpPr>
        <p:spPr>
          <a:xfrm>
            <a:off x="-1" y="-13256"/>
            <a:ext cx="12192000" cy="6941338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21709CD-3DAA-934C-9E8A-DE01368CDA4F}"/>
              </a:ext>
            </a:extLst>
          </p:cNvPr>
          <p:cNvSpPr txBox="1"/>
          <p:nvPr/>
        </p:nvSpPr>
        <p:spPr>
          <a:xfrm>
            <a:off x="1894310" y="2274838"/>
            <a:ext cx="8403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 Black" panose="020B0503030403020204" pitchFamily="34" charset="0"/>
                <a:ea typeface="Source Sans Pro Black" panose="020B0503030403020204" pitchFamily="34" charset="0"/>
                <a:cs typeface="+mn-cs"/>
              </a:rPr>
              <a:t>How Glaucoma may affect your vision?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07A4531-F529-9E47-944E-9171F4340613}"/>
              </a:ext>
            </a:extLst>
          </p:cNvPr>
          <p:cNvSpPr txBox="1"/>
          <p:nvPr/>
        </p:nvSpPr>
        <p:spPr>
          <a:xfrm>
            <a:off x="-8513" y="4978630"/>
            <a:ext cx="1220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THE WORLD GLAUCOMA ASSOCIATION</a:t>
            </a:r>
            <a:endParaRPr kumimoji="0" lang="en-ID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8" name="Parallellogram 7">
            <a:extLst>
              <a:ext uri="{FF2B5EF4-FFF2-40B4-BE49-F238E27FC236}">
                <a16:creationId xmlns:a16="http://schemas.microsoft.com/office/drawing/2014/main" id="{FD5ECCF9-DD1D-F042-9BF2-2F0B20C6A872}"/>
              </a:ext>
            </a:extLst>
          </p:cNvPr>
          <p:cNvSpPr/>
          <p:nvPr/>
        </p:nvSpPr>
        <p:spPr>
          <a:xfrm>
            <a:off x="-732230" y="-17262"/>
            <a:ext cx="9958463" cy="1010093"/>
          </a:xfrm>
          <a:prstGeom prst="parallelogram">
            <a:avLst>
              <a:gd name="adj" fmla="val 61842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5839D092-BD2E-864B-8A36-FEC9C965BA0A}"/>
              </a:ext>
            </a:extLst>
          </p:cNvPr>
          <p:cNvSpPr/>
          <p:nvPr/>
        </p:nvSpPr>
        <p:spPr>
          <a:xfrm>
            <a:off x="8515979" y="-17262"/>
            <a:ext cx="4386274" cy="1010093"/>
          </a:xfrm>
          <a:prstGeom prst="parallelogram">
            <a:avLst>
              <a:gd name="adj" fmla="val 61842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0470946-4947-5A48-AAE7-AF45192E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5" y="163687"/>
            <a:ext cx="4403653" cy="714467"/>
          </a:xfrm>
          <a:prstGeom prst="rect">
            <a:avLst/>
          </a:prstGeom>
        </p:spPr>
      </p:pic>
      <p:sp>
        <p:nvSpPr>
          <p:cNvPr id="11" name="Parallellogram 10">
            <a:extLst>
              <a:ext uri="{FF2B5EF4-FFF2-40B4-BE49-F238E27FC236}">
                <a16:creationId xmlns:a16="http://schemas.microsoft.com/office/drawing/2014/main" id="{842EC965-5583-F948-AC7C-3D96E2A4F74B}"/>
              </a:ext>
            </a:extLst>
          </p:cNvPr>
          <p:cNvSpPr/>
          <p:nvPr/>
        </p:nvSpPr>
        <p:spPr>
          <a:xfrm>
            <a:off x="8112639" y="-17261"/>
            <a:ext cx="701037" cy="1010093"/>
          </a:xfrm>
          <a:prstGeom prst="parallelogram">
            <a:avLst>
              <a:gd name="adj" fmla="val 89962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76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969016" y="2153309"/>
            <a:ext cx="825396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 -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467EA2-B623-8166-C587-7DF3DC03DBA6}"/>
                  </a:ext>
                </a:extLst>
              </p14:cNvPr>
              <p14:cNvContentPartPr/>
              <p14:nvPr/>
            </p14:nvContentPartPr>
            <p14:xfrm>
              <a:off x="13055650" y="137119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467EA2-B623-8166-C587-7DF3DC03D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01650" y="12635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241F905-435A-9773-E668-4DDFF9AFCE11}"/>
                  </a:ext>
                </a:extLst>
              </p14:cNvPr>
              <p14:cNvContentPartPr/>
              <p14:nvPr/>
            </p14:nvContentPartPr>
            <p14:xfrm>
              <a:off x="10591810" y="283171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41F905-435A-9773-E668-4DDFF9AFCE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7810" y="27240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5B233B-266E-BEF1-596C-1F3ADBCFC9B3}"/>
                  </a:ext>
                </a:extLst>
              </p14:cNvPr>
              <p14:cNvContentPartPr/>
              <p14:nvPr/>
            </p14:nvContentPartPr>
            <p14:xfrm>
              <a:off x="7797850" y="404455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5B233B-266E-BEF1-596C-1F3ADBCFC9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3850" y="39369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434E0BD-B3D9-3511-E276-9FBCCC999152}"/>
                  </a:ext>
                </a:extLst>
              </p14:cNvPr>
              <p14:cNvContentPartPr/>
              <p14:nvPr/>
            </p14:nvContentPartPr>
            <p14:xfrm>
              <a:off x="8521450" y="269203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434E0BD-B3D9-3511-E276-9FBCCC9991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50" y="25843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B39145E-1A46-B8B6-A6FA-BA2E137CA4A9}"/>
                  </a:ext>
                </a:extLst>
              </p14:cNvPr>
              <p14:cNvContentPartPr/>
              <p14:nvPr/>
            </p14:nvContentPartPr>
            <p14:xfrm>
              <a:off x="8521450" y="269203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B39145E-1A46-B8B6-A6FA-BA2E137CA4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50" y="25843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111638E-DF93-AED2-CEBE-5CB86CE6ACEC}"/>
                  </a:ext>
                </a:extLst>
              </p14:cNvPr>
              <p14:cNvContentPartPr/>
              <p14:nvPr/>
            </p14:nvContentPartPr>
            <p14:xfrm>
              <a:off x="7556290" y="257107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111638E-DF93-AED2-CEBE-5CB86CE6AC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2290" y="24634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34B78EC-AE82-5262-DF28-E7128C44A593}"/>
                  </a:ext>
                </a:extLst>
              </p14:cNvPr>
              <p14:cNvContentPartPr/>
              <p14:nvPr/>
            </p14:nvContentPartPr>
            <p14:xfrm>
              <a:off x="2914450" y="339655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34B78EC-AE82-5262-DF28-E7128C44A5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0450" y="32889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659D58A-7B92-B7FD-9652-F9C99CD9B2C3}"/>
                  </a:ext>
                </a:extLst>
              </p14:cNvPr>
              <p14:cNvContentPartPr/>
              <p14:nvPr/>
            </p14:nvContentPartPr>
            <p14:xfrm>
              <a:off x="9366010" y="264091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659D58A-7B92-B7FD-9652-F9C99CD9B2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12010" y="25332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10654F7-B9C3-D37F-3B53-5423628A02CE}"/>
                  </a:ext>
                </a:extLst>
              </p14:cNvPr>
              <p14:cNvContentPartPr/>
              <p14:nvPr/>
            </p14:nvContentPartPr>
            <p14:xfrm>
              <a:off x="9366010" y="264091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10654F7-B9C3-D37F-3B53-5423628A02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12010" y="25332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09D912F-1BBC-69C3-326B-D25AAB2DB007}"/>
                  </a:ext>
                </a:extLst>
              </p14:cNvPr>
              <p14:cNvContentPartPr/>
              <p14:nvPr/>
            </p14:nvContentPartPr>
            <p14:xfrm>
              <a:off x="7124650" y="265387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09D912F-1BBC-69C3-326B-D25AAB2DB0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0650" y="2546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E4F856D-B107-6B97-2C0C-FA487EAB46D6}"/>
                  </a:ext>
                </a:extLst>
              </p14:cNvPr>
              <p14:cNvContentPartPr/>
              <p14:nvPr/>
            </p14:nvContentPartPr>
            <p14:xfrm>
              <a:off x="6889570" y="276799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E4F856D-B107-6B97-2C0C-FA487EAB46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5570" y="2660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EFA7925-028D-7E0B-05E5-6991652D8D20}"/>
                  </a:ext>
                </a:extLst>
              </p14:cNvPr>
              <p14:cNvContentPartPr/>
              <p14:nvPr/>
            </p14:nvContentPartPr>
            <p14:xfrm>
              <a:off x="3498730" y="330799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EFA7925-028D-7E0B-05E5-6991652D8D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44730" y="3200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758AD8C-828E-ACA4-6684-126026DF05C2}"/>
                  </a:ext>
                </a:extLst>
              </p14:cNvPr>
              <p14:cNvContentPartPr/>
              <p14:nvPr/>
            </p14:nvContentPartPr>
            <p14:xfrm>
              <a:off x="1466890" y="314275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758AD8C-828E-ACA4-6684-126026DF05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2890" y="303511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676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605374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B67FC4-8D87-E703-F4AA-69C06BCEB78D}"/>
              </a:ext>
            </a:extLst>
          </p:cNvPr>
          <p:cNvSpPr/>
          <p:nvPr/>
        </p:nvSpPr>
        <p:spPr>
          <a:xfrm>
            <a:off x="2858980" y="4882775"/>
            <a:ext cx="6473372" cy="64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What if all you could see was…</a:t>
            </a:r>
          </a:p>
        </p:txBody>
      </p:sp>
      <p:sp>
        <p:nvSpPr>
          <p:cNvPr id="4" name="Rectangle 215">
            <a:extLst>
              <a:ext uri="{FF2B5EF4-FFF2-40B4-BE49-F238E27FC236}">
                <a16:creationId xmlns:a16="http://schemas.microsoft.com/office/drawing/2014/main" id="{CA04E06E-DCAA-FBA7-5CCC-9E7F8211C1E4}"/>
              </a:ext>
            </a:extLst>
          </p:cNvPr>
          <p:cNvSpPr/>
          <p:nvPr/>
        </p:nvSpPr>
        <p:spPr>
          <a:xfrm>
            <a:off x="2858980" y="5525259"/>
            <a:ext cx="6473372" cy="64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…this?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1CF71D-6962-1BAB-E159-402259E5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1" cy="452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  <p:bldP spid="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605374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7913A6-581C-1BF0-7A16-5445F3013E64}"/>
              </a:ext>
            </a:extLst>
          </p:cNvPr>
          <p:cNvSpPr/>
          <p:nvPr/>
        </p:nvSpPr>
        <p:spPr>
          <a:xfrm>
            <a:off x="2858114" y="4908551"/>
            <a:ext cx="6473372" cy="1233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When you should be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seeing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5EFB4-E338-CF81-B94B-5605F5799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75" b="35579"/>
          <a:stretch/>
        </p:blipFill>
        <p:spPr>
          <a:xfrm>
            <a:off x="-1" y="0"/>
            <a:ext cx="12192001" cy="446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7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946025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1A8040-4949-C496-093F-F6D0BD86F786}"/>
              </a:ext>
            </a:extLst>
          </p:cNvPr>
          <p:cNvSpPr/>
          <p:nvPr/>
        </p:nvSpPr>
        <p:spPr>
          <a:xfrm>
            <a:off x="3071212" y="5161692"/>
            <a:ext cx="6049574" cy="1408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How Glaucoma affects your vision?         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Dark areas are commonly used to describe vision loss due to glaucoma…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F1BBE-0F62-1BB0-D6EA-39BFC55D42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274"/>
          <a:stretch/>
        </p:blipFill>
        <p:spPr>
          <a:xfrm>
            <a:off x="0" y="-2"/>
            <a:ext cx="12191999" cy="490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0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788621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F7382E-F817-08AE-8B28-4398422306F0}"/>
              </a:ext>
            </a:extLst>
          </p:cNvPr>
          <p:cNvSpPr/>
          <p:nvPr/>
        </p:nvSpPr>
        <p:spPr>
          <a:xfrm>
            <a:off x="2859313" y="5002203"/>
            <a:ext cx="6473373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But most glaucoma patients describe         a blurred vision or missing parts</a:t>
            </a:r>
          </a:p>
        </p:txBody>
      </p:sp>
      <p:pic>
        <p:nvPicPr>
          <p:cNvPr id="4" name="Imagem 4" descr="Uma imagem contendo embaçado, perto, frente, rua&#10;&#10;Descrição gerada automaticamente">
            <a:extLst>
              <a:ext uri="{FF2B5EF4-FFF2-40B4-BE49-F238E27FC236}">
                <a16:creationId xmlns:a16="http://schemas.microsoft.com/office/drawing/2014/main" id="{5FC8E54F-7AD3-01FD-39A2-CD12244B4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3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899166" y="2305709"/>
            <a:ext cx="839366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II -</a:t>
            </a:r>
          </a:p>
        </p:txBody>
      </p:sp>
    </p:spTree>
    <p:extLst>
      <p:ext uri="{BB962C8B-B14F-4D97-AF65-F5344CB8AC3E}">
        <p14:creationId xmlns:p14="http://schemas.microsoft.com/office/powerpoint/2010/main" val="107099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Afbeelding 36">
            <a:extLst>
              <a:ext uri="{FF2B5EF4-FFF2-40B4-BE49-F238E27FC236}">
                <a16:creationId xmlns:a16="http://schemas.microsoft.com/office/drawing/2014/main" id="{C8CD84AB-5154-184F-B926-C8B4DEA32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4628" y="0"/>
            <a:ext cx="12192000" cy="6858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7F4183-ED26-4CAC-B1A2-2EF8B73CB649}"/>
              </a:ext>
            </a:extLst>
          </p:cNvPr>
          <p:cNvSpPr/>
          <p:nvPr/>
        </p:nvSpPr>
        <p:spPr>
          <a:xfrm>
            <a:off x="0" y="2847124"/>
            <a:ext cx="12192000" cy="31242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435A990-80E0-4AC0-BC57-5B7DAC27630E}"/>
              </a:ext>
            </a:extLst>
          </p:cNvPr>
          <p:cNvSpPr/>
          <p:nvPr/>
        </p:nvSpPr>
        <p:spPr>
          <a:xfrm>
            <a:off x="6779172" y="2531439"/>
            <a:ext cx="5163870" cy="3755572"/>
          </a:xfrm>
          <a:prstGeom prst="roundRect">
            <a:avLst>
              <a:gd name="adj" fmla="val 2250"/>
            </a:avLst>
          </a:prstGeom>
          <a:solidFill>
            <a:srgbClr val="213F78"/>
          </a:solidFill>
          <a:ln>
            <a:noFill/>
          </a:ln>
          <a:effectLst>
            <a:outerShdw blurRad="660400" dist="254000" dir="8100000" sx="94000" sy="94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A4394F-8710-439C-8B71-B19D3A86480A}"/>
              </a:ext>
            </a:extLst>
          </p:cNvPr>
          <p:cNvGrpSpPr/>
          <p:nvPr/>
        </p:nvGrpSpPr>
        <p:grpSpPr>
          <a:xfrm>
            <a:off x="3183181" y="536956"/>
            <a:ext cx="8165431" cy="805338"/>
            <a:chOff x="4951759" y="672763"/>
            <a:chExt cx="4151064" cy="805338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A0752E83-854B-4D4B-B9DC-722066748E76}"/>
                </a:ext>
              </a:extLst>
            </p:cNvPr>
            <p:cNvSpPr txBox="1">
              <a:spLocks/>
            </p:cNvSpPr>
            <p:nvPr/>
          </p:nvSpPr>
          <p:spPr>
            <a:xfrm>
              <a:off x="4951759" y="672763"/>
              <a:ext cx="4151064" cy="64749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Contrast and Glaucoma?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3C0934-19C7-496A-97C8-2B93575DC44A}"/>
                </a:ext>
              </a:extLst>
            </p:cNvPr>
            <p:cNvSpPr/>
            <p:nvPr/>
          </p:nvSpPr>
          <p:spPr>
            <a:xfrm>
              <a:off x="6246078" y="1432382"/>
              <a:ext cx="1562425" cy="45719"/>
            </a:xfrm>
            <a:prstGeom prst="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BB5CC27-5ED0-4448-8CAC-63D58FCA8824}"/>
              </a:ext>
            </a:extLst>
          </p:cNvPr>
          <p:cNvSpPr/>
          <p:nvPr/>
        </p:nvSpPr>
        <p:spPr>
          <a:xfrm>
            <a:off x="4095948" y="4819091"/>
            <a:ext cx="1537661" cy="297745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NORMAL VISION</a:t>
            </a:r>
            <a:endParaRPr kumimoji="0" lang="id-ID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8143382A-B005-4CB8-A1BC-1744A7A16896}"/>
              </a:ext>
            </a:extLst>
          </p:cNvPr>
          <p:cNvSpPr>
            <a:spLocks/>
          </p:cNvSpPr>
          <p:nvPr/>
        </p:nvSpPr>
        <p:spPr bwMode="auto">
          <a:xfrm>
            <a:off x="650721" y="3190024"/>
            <a:ext cx="305500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Progressive loss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of contrast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sensitivity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in advanced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Glaucoma</a:t>
            </a:r>
          </a:p>
        </p:txBody>
      </p:sp>
      <p:pic>
        <p:nvPicPr>
          <p:cNvPr id="34" name="Tijdelijke aanduiding voor afbeelding 4">
            <a:extLst>
              <a:ext uri="{FF2B5EF4-FFF2-40B4-BE49-F238E27FC236}">
                <a16:creationId xmlns:a16="http://schemas.microsoft.com/office/drawing/2014/main" id="{10CA1093-CE94-3C41-9F82-16884E80E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50" t="1308" r="34571" b="67670"/>
          <a:stretch/>
        </p:blipFill>
        <p:spPr>
          <a:xfrm>
            <a:off x="4146201" y="3585951"/>
            <a:ext cx="1446025" cy="1066328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: Rounded Corners 18">
            <a:extLst>
              <a:ext uri="{FF2B5EF4-FFF2-40B4-BE49-F238E27FC236}">
                <a16:creationId xmlns:a16="http://schemas.microsoft.com/office/drawing/2014/main" id="{D144F76E-0CF0-7842-87B9-DE3EC8D93363}"/>
              </a:ext>
            </a:extLst>
          </p:cNvPr>
          <p:cNvSpPr/>
          <p:nvPr/>
        </p:nvSpPr>
        <p:spPr>
          <a:xfrm>
            <a:off x="8001848" y="5688941"/>
            <a:ext cx="2710449" cy="355418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AREAS THAT CANNOT BE SEEN</a:t>
            </a:r>
          </a:p>
        </p:txBody>
      </p:sp>
      <p:pic>
        <p:nvPicPr>
          <p:cNvPr id="36" name="Tijdelijke aanduiding voor afbeelding 4">
            <a:extLst>
              <a:ext uri="{FF2B5EF4-FFF2-40B4-BE49-F238E27FC236}">
                <a16:creationId xmlns:a16="http://schemas.microsoft.com/office/drawing/2014/main" id="{C12A0CB4-5776-D143-A455-F85B61C021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42" t="33353" r="-178" b="-829"/>
          <a:stretch/>
        </p:blipFill>
        <p:spPr>
          <a:xfrm>
            <a:off x="7034766" y="3150532"/>
            <a:ext cx="4652682" cy="2319304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</p:pic>
      <p:sp>
        <p:nvSpPr>
          <p:cNvPr id="38" name="Tekstvak 37">
            <a:extLst>
              <a:ext uri="{FF2B5EF4-FFF2-40B4-BE49-F238E27FC236}">
                <a16:creationId xmlns:a16="http://schemas.microsoft.com/office/drawing/2014/main" id="{E161923C-27CB-E946-9247-C5169344531F}"/>
              </a:ext>
            </a:extLst>
          </p:cNvPr>
          <p:cNvSpPr txBox="1"/>
          <p:nvPr/>
        </p:nvSpPr>
        <p:spPr>
          <a:xfrm>
            <a:off x="7860632" y="6480767"/>
            <a:ext cx="4146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Hu CX, et al. Am J Med Sci. 2014; 348(5): 403–409.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0DA1F16-DAB1-3E42-A0CF-1985F476B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36C8DDB-DB7E-2023-9B4D-7A7F093F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4" y="384840"/>
            <a:ext cx="2807788" cy="211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Best TV Picture Settings for Every Major Brand - The Plug - HelloTech">
            <a:extLst>
              <a:ext uri="{FF2B5EF4-FFF2-40B4-BE49-F238E27FC236}">
                <a16:creationId xmlns:a16="http://schemas.microsoft.com/office/drawing/2014/main" id="{28FCB87C-D775-2E39-4519-22FA9013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" t="8468" r="6799" b="13081"/>
          <a:stretch/>
        </p:blipFill>
        <p:spPr bwMode="auto">
          <a:xfrm>
            <a:off x="679201" y="660454"/>
            <a:ext cx="2096494" cy="113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3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35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9" grpId="0" animBg="1"/>
          <p:bldP spid="26" grpId="0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3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35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9" grpId="0" animBg="1"/>
          <p:bldP spid="26" grpId="0"/>
          <p:bldP spid="3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2200791" y="2089809"/>
            <a:ext cx="779041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III -</a:t>
            </a:r>
          </a:p>
        </p:txBody>
      </p:sp>
    </p:spTree>
    <p:extLst>
      <p:ext uri="{BB962C8B-B14F-4D97-AF65-F5344CB8AC3E}">
        <p14:creationId xmlns:p14="http://schemas.microsoft.com/office/powerpoint/2010/main" val="29676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233246" y="4634374"/>
            <a:ext cx="766689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F072F4EF-F425-425B-8847-B2C358C77961}"/>
              </a:ext>
            </a:extLst>
          </p:cNvPr>
          <p:cNvSpPr/>
          <p:nvPr/>
        </p:nvSpPr>
        <p:spPr>
          <a:xfrm>
            <a:off x="3182847" y="4944202"/>
            <a:ext cx="5825638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Please look straight to the bulls eye – at the blue arrow</a:t>
            </a: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</p:spTree>
    <p:extLst>
      <p:ext uri="{BB962C8B-B14F-4D97-AF65-F5344CB8AC3E}">
        <p14:creationId xmlns:p14="http://schemas.microsoft.com/office/powerpoint/2010/main" val="417407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567354" y="4634374"/>
            <a:ext cx="6954715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B7057E-0F13-AB98-7197-5A62AF6C659B}"/>
              </a:ext>
            </a:extLst>
          </p:cNvPr>
          <p:cNvSpPr/>
          <p:nvPr/>
        </p:nvSpPr>
        <p:spPr>
          <a:xfrm>
            <a:off x="3162339" y="4696203"/>
            <a:ext cx="5866649" cy="1716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While still looking at the bulls eye, can you see the child on the right side of your screen?</a:t>
            </a:r>
          </a:p>
        </p:txBody>
      </p:sp>
    </p:spTree>
    <p:extLst>
      <p:ext uri="{BB962C8B-B14F-4D97-AF65-F5344CB8AC3E}">
        <p14:creationId xmlns:p14="http://schemas.microsoft.com/office/powerpoint/2010/main" val="11848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505808" y="4634374"/>
            <a:ext cx="7341577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6666AE-5A26-26B8-E792-A9CC2154B296}"/>
              </a:ext>
            </a:extLst>
          </p:cNvPr>
          <p:cNvSpPr/>
          <p:nvPr/>
        </p:nvSpPr>
        <p:spPr>
          <a:xfrm>
            <a:off x="2925272" y="4721206"/>
            <a:ext cx="6340783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While still looking at the bulls eye,       can you see the child on the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Poppins SemiBold" panose="02000000000000000000" pitchFamily="2" charset="0"/>
              </a:rPr>
              <a:t>left side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?         </a:t>
            </a:r>
          </a:p>
        </p:txBody>
      </p:sp>
    </p:spTree>
    <p:extLst>
      <p:ext uri="{BB962C8B-B14F-4D97-AF65-F5344CB8AC3E}">
        <p14:creationId xmlns:p14="http://schemas.microsoft.com/office/powerpoint/2010/main" val="104301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1776046" y="4634374"/>
            <a:ext cx="9003323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80E066-231F-142C-508D-8F93B8AD78EC}"/>
              </a:ext>
            </a:extLst>
          </p:cNvPr>
          <p:cNvSpPr/>
          <p:nvPr/>
        </p:nvSpPr>
        <p:spPr>
          <a:xfrm>
            <a:off x="1886181" y="4750353"/>
            <a:ext cx="8681538" cy="1607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It is more difficult to note the child on the left due to a phenomenon called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visual crowding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–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Poppins SemiBold" panose="02000000000000000000" pitchFamily="2" charset="0"/>
              </a:rPr>
              <a:t>which may be more pronounced in glaucoma patients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5423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546240-57F8-20FC-8CF9-5C81AA874689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900AEA0-4CD1-0946-AED2-6DB63BD58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1" y="0"/>
            <a:ext cx="12192000" cy="685800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7494A8-6784-E241-BDAC-8B5291806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1B9021-CBED-534D-B188-270F7F75D063}"/>
              </a:ext>
            </a:extLst>
          </p:cNvPr>
          <p:cNvSpPr txBox="1">
            <a:spLocks/>
          </p:cNvSpPr>
          <p:nvPr/>
        </p:nvSpPr>
        <p:spPr>
          <a:xfrm>
            <a:off x="2031344" y="542128"/>
            <a:ext cx="8129311" cy="72153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Acknowledgements – Images 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5DF80AC7-57E8-4448-88EA-02249C0E4F1A}"/>
              </a:ext>
            </a:extLst>
          </p:cNvPr>
          <p:cNvSpPr/>
          <p:nvPr/>
        </p:nvSpPr>
        <p:spPr>
          <a:xfrm>
            <a:off x="4624922" y="1373356"/>
            <a:ext cx="2622550" cy="45719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ADB0175-33A4-9845-A7E7-FEDB3CBBE042}"/>
              </a:ext>
            </a:extLst>
          </p:cNvPr>
          <p:cNvSpPr txBox="1"/>
          <p:nvPr/>
        </p:nvSpPr>
        <p:spPr>
          <a:xfrm>
            <a:off x="545432" y="1791557"/>
            <a:ext cx="539076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https://www.aao.org/eye-health/diseases/glaucoma-vision-simulator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vectorstock.com%2Froyalty-free-vector%2Fblind-man-stick-figure-walking-with-a-white-cane-vector-31902257&amp;psig=AOvVaw2b0pWQAZROczCMNCnwF42h&amp;ust=1620056683897000&amp;source=images&amp;cd=vfe&amp;ved=0CAIQjRxqFwoTCLDjytCrq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https://www.google.com/url?sa=i&amp;url=https%3A%2F%2Fwww.glaucoma.org%2Fglaucoma%2Fanatomy-of-the-eye.php&amp;psig=AOvVaw0QsKfdYj2A4-_2mybJfZ6Z&amp;ust=1620056840839000&amp;source=images&amp;cd=vfe&amp;ved=0CAIQjRxqFwoTCMjskJmsq_ACFQAAAAAdAAAAABAJ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https://www.google.com/url?sa=i&amp;url=https%3A%2F%2Fen.wikipedia.org%2Fwiki%2FOccipital_lobe&amp;psig=AOvVaw0RgZwxZwWgF6iYDDOrUO2L&amp;ust=1620057392410000&amp;source=images&amp;cd=vfe&amp;ved=0CAIQjRxqFwoTCNDtwKOuq_ACFQAAAAAdAAAAABAE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https://www.google.com/url?sa=i&amp;url=https%3A%2F%2Fwww.nicepng.com%2Fourpic%2Fu2q8y3a9u2o0u2y3_camera-drawing-png-camera-drawing%2F&amp;psig=AOvVaw0x3JQJLzaupFfPDNUqJjd7&amp;ust=1620056975062000&amp;source=images&amp;cd=vfe&amp;ved=0CAIQjRxqFwoTCLCI69qsq_ACFQAAAAAdAAAAABAX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https://www.google.com/url?sa=i&amp;url=http%3A%2F%2Fgetdrawings.com%2Fcomputer-screen-drawing&amp;psig=AOvVaw1LzzA2rfGWSvGSdmwx_Ff_&amp;ust=1620057306000000&amp;source=images&amp;cd=vfe&amp;ved=0CAIQjRxqFwoTCPim5_ytq_ACFQAAAAAdAAAAABAD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https://tiel1600.wordpress.com/2018/01/02/glaucoma-increased-eye-pressure/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https://www.google.com/url?sa=i&amp;url=https%3A%2F%2Fwww.shutterstock.com%2Fimage-vector%2Fwarning-steep-downhill-sign-vector-1882274386&amp;psig=AOvVaw1KO0H0UDjKxAcJIZyNpwKY&amp;ust=1620058990479000&amp;source=images&amp;cd=vfe&amp;ved=0CAIQjRxqFwoTCIjqpZ20q_ACFQAAAAAdAAAAABAK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https://cdn.who.int/media/docs/default-source/infographics-pdf/world-vision-infographic-final.pdf?sfvrsn=85b7bcde_2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Whitney, D., &amp; Levi, D. M. (2011). Visual crowding: a fundamental limit on conscious perception and object recognition. Trends in Cognitive Sciences, 15(4), 160–168. https://doi.org/10.1016/j.tics.2011.02.005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FD57C8C-B194-BC43-8261-99720AC9E1E6}"/>
              </a:ext>
            </a:extLst>
          </p:cNvPr>
          <p:cNvSpPr txBox="1"/>
          <p:nvPr/>
        </p:nvSpPr>
        <p:spPr>
          <a:xfrm>
            <a:off x="6315296" y="1791557"/>
            <a:ext cx="53907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https://www.google.com/url?sa=i&amp;url=http%3A%2F%2Fclipart-library.com%2Fclipart%2F1476043.htm&amp;psig=AOvVaw3rAzIpp_bCy7aV9frKsyxW&amp;ust=1620627054729000&amp;source=images&amp;cd=vfe&amp;ved=0CAIQjRxqFwoTCLjr1bT4u_ACFQAAAAAdAAAAABAD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https://www.google.com/url?sa=i&amp;url=https%3A%2F%2Fstock.adobe.com%2Fsearch%3Fk%3Drobber%2520cartoon&amp;psig=AOvVaw2a9q90aHFvz4sfnHclBI7D&amp;ust=1621230357145000&amp;source=images&amp;cd=vfe&amp;ved=0CAIQjRxqFwoTCPDT-Py_zfACFQAAAAAdAAAAABAE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https://www.google.com/url?sa=i&amp;url=https%3A%2F%2Fwww.illustrationsof.com%2F433588-royalty-free-blind-clipart-illustration&amp;psig=AOvVaw1jIgcYAsdQHNTwzWUKhWaq&amp;ust=1621230606411000&amp;source=images&amp;cd=vfe&amp;ved=0CAIQjRxqFwoTCKDXgefAzfACFQAAAAAdAAAAABAK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https://www.google.com/url?sa=i&amp;url=https%3A%2F%2Fwww.easylinedrawing.com%2Fhow-to-draw-a-cartoon-car-step-by-step%2F&amp;psig=AOvVaw2nNjEi91qLE0ONlkiNSJge&amp;ust=1620627782693000&amp;source=images&amp;cd=vfe&amp;ved=0CAIQjRxqFwoTCOC155f7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https://www.google.com/url?sa=i&amp;url=https%3A%2F%2Fwww.dreamstime.com%2Fillustration%2Fstop-security-cartoon.html&amp;psig=AOvVaw2m8iR6tqDUfZljcHkaLYNk&amp;ust=1621237532352000&amp;source=images&amp;cd=vfe&amp;ved=0CAIQjRxqFwoTCLCi5MzazfACFQAAAAAdAAAAABAJ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imgres?imgurl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https%3A%2F%2Fwww.pngfind.com%2Fpngs%2Fm%2F178-1788173_clipart-desktop-computer-animation-desktop-computer-hd-png.png&amp;imgrefurl=https%3A%2F%2Fwww.pngfind.com%2Fmpng%2FmhhTom_clipart-desktop-computer-animation-desktop-computer-hd-png%2F&amp;tbnid=0qYkK4Fq_pGIdM&amp;vet=12ahUKEwjg85fw-7vwAhWKPCsKHR6bBQ8QMyg3egQIARBi..i&amp;docid=367m5WIUiR7TQM&amp;w=840&amp;h=640&amp;q=computer%20animation&amp;hl=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en&amp;ved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=2ahUKEwjg85fw-7vwAhWKPCsKHR6bBQ8QMyg3egQIARBiu_ACFQAAAAAdAAAAABAE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https://st2.depositphotos.com/4356917/6429/v/600/depositphotos_64292935-stock-illustration-flowers-with-happy-smiling-faces.jpg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https://cdn4.iconfinder.com/data/icons/old-man-elderly-injured-injury-pain/197/old-man-pain-10-512.png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https://banner2.cleanpng.com/20180508/bdw/kisspng-sadness-stock-photography-depression-royalty-free-5af1263fa7fa03.2488389315257534076881.jpg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https://www.pngitem.com/pimgs/m/7-78539_clip-art-cartoon-cars-crashing-car-accident-clipart.png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http://st2.depositphotos.com/1504872/8305/v/450/depositphotos_83058918-Cartoon-ambulance-car-isolated.jpg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https://www.glaucoma.org/uploads/optic-nerve-comparison_290.jpg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B9520E-9EDC-945E-7BF2-BD2E43E3C437}"/>
              </a:ext>
            </a:extLst>
          </p:cNvPr>
          <p:cNvSpPr/>
          <p:nvPr/>
        </p:nvSpPr>
        <p:spPr>
          <a:xfrm>
            <a:off x="-2" y="6688354"/>
            <a:ext cx="12191999" cy="169646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8923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8" ma:contentTypeDescription="Create a new document." ma:contentTypeScope="" ma:versionID="665298c14acf529eea8715f6b1fda617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e1f14b2434113cc8fb51bdb3b5fad2fa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00555F-277C-4375-821A-7243F0D3C5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636ef-6117-4937-8d14-6408b58b3f6a"/>
    <ds:schemaRef ds:uri="afbb3e09-20fc-41fe-891c-ad2d1d514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92A71D-32E3-44E8-8340-CA14132C8C98}">
  <ds:schemaRefs>
    <ds:schemaRef ds:uri="http://schemas.microsoft.com/office/2006/metadata/properties"/>
    <ds:schemaRef ds:uri="http://schemas.microsoft.com/office/infopath/2007/PartnerControls"/>
    <ds:schemaRef ds:uri="afbb3e09-20fc-41fe-891c-ad2d1d514bb0"/>
    <ds:schemaRef ds:uri="436636ef-6117-4937-8d14-6408b58b3f6a"/>
  </ds:schemaRefs>
</ds:datastoreItem>
</file>

<file path=customXml/itemProps3.xml><?xml version="1.0" encoding="utf-8"?>
<ds:datastoreItem xmlns:ds="http://schemas.openxmlformats.org/officeDocument/2006/customXml" ds:itemID="{F1557D38-C1F2-4936-A702-8938B09B92C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1169</Words>
  <Application>Microsoft Office PowerPoint</Application>
  <PresentationFormat>Widescreen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Source Sans Pro</vt:lpstr>
      <vt:lpstr>Source Sans Pro Black</vt:lpstr>
      <vt:lpstr>Kantoorthema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Azzahra</dc:creator>
  <cp:lastModifiedBy>Sophie Pijl</cp:lastModifiedBy>
  <cp:revision>2</cp:revision>
  <dcterms:created xsi:type="dcterms:W3CDTF">2023-11-14T12:52:17Z</dcterms:created>
  <dcterms:modified xsi:type="dcterms:W3CDTF">2024-02-23T12:10:44Z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Text">
    <vt:lpwstr>Internal use</vt:lpwstr>
  </property>
  <property fmtid="{D5CDD505-2E9C-101B-9397-08002B2CF9AE}" pid="3" name="ContentTypeId">
    <vt:lpwstr>0x0101002D308817E432984F87E58D3F16BC7CB8</vt:lpwstr>
  </property>
  <property fmtid="{D5CDD505-2E9C-101B-9397-08002B2CF9AE}" pid="4" name="MediaServiceImageTags">
    <vt:lpwstr/>
  </property>
</Properties>
</file>