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02" d="100"/>
          <a:sy n="102" d="100"/>
        </p:scale>
        <p:origin x="9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je de Graaf" userId="S::marije.degraaf@wearemci.com::be95bd9c-abc3-4f09-a7b6-dfe355b5cea4" providerId="AD" clId="Web-{ECAFB15E-F141-B124-CE1F-99F6C9974173}"/>
    <pc:docChg chg="mod modMainMaster">
      <pc:chgData name="Marije de Graaf" userId="S::marije.degraaf@wearemci.com::be95bd9c-abc3-4f09-a7b6-dfe355b5cea4" providerId="AD" clId="Web-{ECAFB15E-F141-B124-CE1F-99F6C9974173}" dt="2023-01-16T13:57:50.230" v="1" actId="33475"/>
      <pc:docMkLst>
        <pc:docMk/>
      </pc:docMkLst>
      <pc:sldMasterChg chg="addSp">
        <pc:chgData name="Marije de Graaf" userId="S::marije.degraaf@wearemci.com::be95bd9c-abc3-4f09-a7b6-dfe355b5cea4" providerId="AD" clId="Web-{ECAFB15E-F141-B124-CE1F-99F6C9974173}" dt="2023-01-16T13:57:50.230" v="0" actId="33475"/>
        <pc:sldMasterMkLst>
          <pc:docMk/>
          <pc:sldMasterMk cId="3686580241" sldId="2147483648"/>
        </pc:sldMasterMkLst>
        <pc:spChg chg="add">
          <ac:chgData name="Marije de Graaf" userId="S::marije.degraaf@wearemci.com::be95bd9c-abc3-4f09-a7b6-dfe355b5cea4" providerId="AD" clId="Web-{ECAFB15E-F141-B124-CE1F-99F6C9974173}" dt="2023-01-16T13:57:50.230" v="0" actId="33475"/>
          <ac:spMkLst>
            <pc:docMk/>
            <pc:sldMasterMk cId="3686580241" sldId="2147483648"/>
            <ac:spMk id="8" creationId="{7FB096B3-BEFB-6381-6D63-78681CB7257F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1FFB0-D7ED-094C-9484-F92042EC1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7832B3-06AC-454B-847A-07483BBC5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605A4-145E-704E-8E31-7401BDF71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227558-E79E-4742-AA92-53C0FD28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867E0D-7834-AB4D-A65D-33465027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253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F2CD5A-10B3-014B-AD12-50EB25F2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A0C635-7B86-234F-A93D-835987A75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F94F8A-B59C-9441-B47A-34D614D5D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998346-38B4-ED40-99F4-C2EDA4F65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5B0BE4-886D-D543-B264-9580991A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98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49C054-C67D-E246-A590-F97BDE6C7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62600A-6288-914B-A6C6-0249BE7D9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EEDC30-CBE1-E442-AED4-CBADE4C5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EBD955A-DE4C-544F-8A6A-604DA6777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7FD661-C2BD-3F4D-8F0A-ADAECB58A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907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73D80-A2AD-1E4F-81CB-F22DAA52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CB2F9A-3837-B342-B9E3-4817A7B20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BA9159A-C8E6-0146-A92C-4775E2018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94820F-B3B3-E94B-8EBB-A137D3BB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A8ED30-4133-2447-8F9E-092C42290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A0D8EB3-5FE5-924A-A37D-AEAF622A8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574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49D7DC-C80E-8546-9D9F-41228F24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19FABF3-43E7-A044-BE43-E90C6B009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53A1A4-E8FB-5B4D-952F-433F00FA6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24D8055-EB5A-F147-A079-3A6F507E7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135E2B8-F5DE-7743-B212-118D343A8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DB6B8E-6322-344F-A20E-1DE5A7126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52DB6AC-7CE3-4649-AFA0-30587FBF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B4E470B-0931-6D44-91E7-F81A94EA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171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33C345-20C6-C94A-BB35-34AAA9BE4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67C9ED-721B-594F-82DD-25176D3AB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74E0674-7613-FC43-AF3A-EE1AFC346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241C370-D879-954E-9814-B9DB21D2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09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54E4FC4-CBF1-8B4C-976B-7654BE589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97E6BE7-8F0C-F645-95E9-24D22EDA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88AE47A-7817-4449-8A47-8A15400B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676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998FE9-5BE1-D140-B157-53A603AD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5C12A6-6762-4747-BC9E-79957D2D8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FDB577B-D8CC-FB4C-92D9-BBB574700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207F9AE-FCDF-C347-9A4A-3E659EE6B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AF9E01F-D2DB-5543-AA4D-9745F92A5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A2F9EC0-E152-1A45-AF6C-1783B403B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26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08380-E3A9-6A48-85E6-0F2E8DE16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A1115AD-7CDF-584F-A1B7-29FE168C2D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2B904D-9492-8B4A-83D0-E6153F649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AF0B10-FB03-814B-B81B-14B4E9571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CBC0818-F202-814D-8A18-62998DBF0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81E6FF0-78F7-9E41-9A11-9AA34A2C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291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29CA8-A1A1-BB48-9541-077B8C9FA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03FBC87-10FF-EF4C-8975-EEFF9A54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318CC7-E31B-2340-B046-0C8FE8AFD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FE6E7A-1612-BF42-868E-68A38590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293C7-1330-A741-8711-D94FBD1C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03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3E3DFFA-EDDB-EB4D-90DC-018B6412E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A7EDA8-9A0E-D744-A3DF-D5420905F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02E135-0098-E145-9F28-27FC5A004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7E00C0-4111-A44C-ACED-C720DC6E4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4F89D7-B901-144D-A935-47272670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075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F7AF04A-EACB-C949-9D6B-2F1D1034F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DA5A4E-26EE-1F42-931D-9640B8C64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163BCC-2B8E-5245-9D4D-19EBD7DEF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5F951-F72A-6842-8B91-6938B40BDEFF}" type="datetimeFigureOut">
              <a:rPr lang="nl-NL" smtClean="0"/>
              <a:t>25-1-2023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94EC9C-15B4-5843-BCEA-33F18B1F2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E16E52-B21A-B046-9DCE-497D4D212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096B3-BEFB-6381-6D63-78681CB7257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59450" y="0"/>
            <a:ext cx="70485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9397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368658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786BD5A-1444-8748-BA90-A175A75AAB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033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6" ma:contentTypeDescription="Create a new document." ma:contentTypeScope="" ma:versionID="329064229ec7800d7b247b0e16b751b5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7f573f20e1d2f0d386d8f185bc4e7b14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5745673-6E96-4629-AA8B-97EA7FDF5A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624CAB-E31E-4E7E-8F50-D1F0F8CD4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6636ef-6117-4937-8d14-6408b58b3f6a"/>
    <ds:schemaRef ds:uri="afbb3e09-20fc-41fe-891c-ad2d1d514b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6A4959-AF5F-45A0-AD7C-352B3B4BEADD}">
  <ds:schemaRefs>
    <ds:schemaRef ds:uri="http://schemas.microsoft.com/office/2006/metadata/properties"/>
    <ds:schemaRef ds:uri="http://schemas.microsoft.com/office/infopath/2007/PartnerControls"/>
    <ds:schemaRef ds:uri="afbb3e09-20fc-41fe-891c-ad2d1d514bb0"/>
    <ds:schemaRef ds:uri="436636ef-6117-4937-8d14-6408b58b3f6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Lies Godhelp</dc:creator>
  <cp:lastModifiedBy>Marije de Graaf</cp:lastModifiedBy>
  <cp:revision>5</cp:revision>
  <dcterms:created xsi:type="dcterms:W3CDTF">2020-12-16T09:55:52Z</dcterms:created>
  <dcterms:modified xsi:type="dcterms:W3CDTF">2023-01-25T07:34:21Z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0x0101002D308817E432984F87E58D3F16BC7CB8</vt:lpwstr>
  </property>
  <property fmtid="{D5CDD505-2E9C-101B-9397-08002B2CF9AE}" pid="3" name="MSIP_Label_7cbf2ee6-7391-4c03-b07a-3137c8a2243c_Enabled">
    <vt:lpwstr>true</vt:lpwstr>
  </property>
  <property fmtid="{D5CDD505-2E9C-101B-9397-08002B2CF9AE}" pid="4" name="MSIP_Label_7cbf2ee6-7391-4c03-b07a-3137c8a2243c_Method">
    <vt:lpwstr>Standard</vt:lpwstr>
  </property>
  <property fmtid="{D5CDD505-2E9C-101B-9397-08002B2CF9AE}" pid="5" name="MSIP_Label_7cbf2ee6-7391-4c03-b07a-3137c8a2243c_Name">
    <vt:lpwstr>Internal</vt:lpwstr>
  </property>
  <property fmtid="{D5CDD505-2E9C-101B-9397-08002B2CF9AE}" pid="6" name="MSIP_Label_7cbf2ee6-7391-4c03-b07a-3137c8a2243c_SiteId">
    <vt:lpwstr>ac144e41-8001-48f0-9e1c-170716ed06b6</vt:lpwstr>
  </property>
  <property fmtid="{D5CDD505-2E9C-101B-9397-08002B2CF9AE}" pid="7" name="MSIP_Label_7cbf2ee6-7391-4c03-b07a-3137c8a2243c_ContentBits">
    <vt:lpwstr>1</vt:lpwstr>
  </property>
  <property fmtid="{D5CDD505-2E9C-101B-9397-08002B2CF9AE}" pid="8" name="ClassificationContentMarkingHeaderLocations">
    <vt:lpwstr>Kantoorthema:8</vt:lpwstr>
  </property>
  <property fmtid="{D5CDD505-2E9C-101B-9397-08002B2CF9AE}" pid="9" name="ClassificationContentMarkingHeaderText">
    <vt:lpwstr>Internal use</vt:lpwstr>
  </property>
  <property fmtid="{D5CDD505-2E9C-101B-9397-08002B2CF9AE}" pid="10" name="MediaServiceImageTags">
    <vt:lpwstr/>
  </property>
  <property fmtid="{D5CDD505-2E9C-101B-9397-08002B2CF9AE}" pid="11" name="MSIP_Label_7cbf2ee6-7391-4c03-b07a-3137c8a2243c_SetDate">
    <vt:lpwstr>2023-01-16T13:57:50Z</vt:lpwstr>
  </property>
  <property fmtid="{D5CDD505-2E9C-101B-9397-08002B2CF9AE}" pid="12" name="MSIP_Label_7cbf2ee6-7391-4c03-b07a-3137c8a2243c_ActionId">
    <vt:lpwstr>40fdb167-1117-46a9-971b-6ec48e19a30d</vt:lpwstr>
  </property>
</Properties>
</file>