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321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/>
    <p:restoredTop sz="94762"/>
  </p:normalViewPr>
  <p:slideViewPr>
    <p:cSldViewPr snapToGrid="0" snapToObjects="1">
      <p:cViewPr varScale="1">
        <p:scale>
          <a:sx n="140" d="100"/>
          <a:sy n="140" d="100"/>
        </p:scale>
        <p:origin x="600" y="1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11B2-DE4B-7F4F-88DA-A92C1457DC99}" type="datetimeFigureOut">
              <a:rPr lang="en-US" smtClean="0"/>
              <a:t>10/3/18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588A-4DFA-2446-8DDC-420C43432CA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675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11B2-DE4B-7F4F-88DA-A92C1457DC99}" type="datetimeFigureOut">
              <a:rPr lang="en-US" smtClean="0"/>
              <a:t>10/3/18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588A-4DFA-2446-8DDC-420C43432CA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726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11B2-DE4B-7F4F-88DA-A92C1457DC99}" type="datetimeFigureOut">
              <a:rPr lang="en-US" smtClean="0"/>
              <a:t>10/3/18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588A-4DFA-2446-8DDC-420C43432CA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489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11B2-DE4B-7F4F-88DA-A92C1457DC99}" type="datetimeFigureOut">
              <a:rPr lang="en-US" smtClean="0"/>
              <a:t>10/3/18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588A-4DFA-2446-8DDC-420C43432CA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871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11B2-DE4B-7F4F-88DA-A92C1457DC99}" type="datetimeFigureOut">
              <a:rPr lang="en-US" smtClean="0"/>
              <a:t>10/3/18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588A-4DFA-2446-8DDC-420C43432CA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538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11B2-DE4B-7F4F-88DA-A92C1457DC99}" type="datetimeFigureOut">
              <a:rPr lang="en-US" smtClean="0"/>
              <a:t>10/3/18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588A-4DFA-2446-8DDC-420C43432CA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80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11B2-DE4B-7F4F-88DA-A92C1457DC99}" type="datetimeFigureOut">
              <a:rPr lang="en-US" smtClean="0"/>
              <a:t>10/3/18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588A-4DFA-2446-8DDC-420C43432CA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700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11B2-DE4B-7F4F-88DA-A92C1457DC99}" type="datetimeFigureOut">
              <a:rPr lang="en-US" smtClean="0"/>
              <a:t>10/3/18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588A-4DFA-2446-8DDC-420C43432CA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437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11B2-DE4B-7F4F-88DA-A92C1457DC99}" type="datetimeFigureOut">
              <a:rPr lang="en-US" smtClean="0"/>
              <a:t>10/3/18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588A-4DFA-2446-8DDC-420C43432CA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758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11B2-DE4B-7F4F-88DA-A92C1457DC99}" type="datetimeFigureOut">
              <a:rPr lang="en-US" smtClean="0"/>
              <a:t>10/3/18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588A-4DFA-2446-8DDC-420C43432CA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836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11B2-DE4B-7F4F-88DA-A92C1457DC99}" type="datetimeFigureOut">
              <a:rPr lang="en-US" smtClean="0"/>
              <a:t>10/3/18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588A-4DFA-2446-8DDC-420C43432CA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292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5A11B2-DE4B-7F4F-88DA-A92C1457DC99}" type="datetimeFigureOut">
              <a:rPr lang="en-US" smtClean="0"/>
              <a:t>10/3/18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F1588A-4DFA-2446-8DDC-420C43432CA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423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029700C-6CD3-F846-AEC0-0C6802852F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51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8658CE80-088B-234B-9D2C-0C27B5DE11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341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0</Words>
  <Application>Microsoft Macintosh PowerPoint</Application>
  <PresentationFormat>Breedbeeld</PresentationFormat>
  <Paragraphs>0</Paragraphs>
  <Slides>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PowerPoint-presentatie</vt:lpstr>
      <vt:lpstr>PowerPoint-presentatie</vt:lpstr>
    </vt:vector>
  </TitlesOfParts>
  <Company>3bergen</Company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Willem Driebergen</dc:creator>
  <cp:lastModifiedBy>Microsoft Office User</cp:lastModifiedBy>
  <cp:revision>11</cp:revision>
  <dcterms:created xsi:type="dcterms:W3CDTF">2015-09-16T18:44:29Z</dcterms:created>
  <dcterms:modified xsi:type="dcterms:W3CDTF">2018-10-03T11:31:19Z</dcterms:modified>
</cp:coreProperties>
</file>