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321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762"/>
  </p:normalViewPr>
  <p:slideViewPr>
    <p:cSldViewPr snapToGrid="0" snapToObjects="1">
      <p:cViewPr varScale="1">
        <p:scale>
          <a:sx n="140" d="100"/>
          <a:sy n="140" d="100"/>
        </p:scale>
        <p:origin x="192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7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2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8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3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8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00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3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58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3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9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11B2-DE4B-7F4F-88DA-A92C1457DC99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1588A-4DFA-2446-8DDC-420C43432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2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3D4D36B-94DE-0D41-9139-1705448C9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21DED3F-FFC4-B34A-BBE6-034946D6B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05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0</Words>
  <Application>Microsoft Macintosh PowerPoint</Application>
  <PresentationFormat>Diavoorstelling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PowerPoint-presentatie</vt:lpstr>
      <vt:lpstr>PowerPoint-presentatie</vt:lpstr>
    </vt:vector>
  </TitlesOfParts>
  <Company>3bergen</Company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Willem Driebergen</dc:creator>
  <cp:lastModifiedBy>Microsoft Office User</cp:lastModifiedBy>
  <cp:revision>10</cp:revision>
  <dcterms:created xsi:type="dcterms:W3CDTF">2015-09-16T18:44:29Z</dcterms:created>
  <dcterms:modified xsi:type="dcterms:W3CDTF">2018-10-03T11:24:08Z</dcterms:modified>
</cp:coreProperties>
</file>