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58" d="100"/>
          <a:sy n="58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E1FFB0-D7ED-094C-9484-F92042EC1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7832B3-06AC-454B-847A-07483BBC54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605A4-145E-704E-8E31-7401BDF71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227558-E79E-4742-AA92-53C0FD28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867E0D-7834-AB4D-A65D-33465027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253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F2CD5A-10B3-014B-AD12-50EB25F2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A0C635-7B86-234F-A93D-835987A75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0F94F8A-B59C-9441-B47A-34D614D5D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998346-38B4-ED40-99F4-C2EDA4F65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C5B0BE4-886D-D543-B264-9580991A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983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49C054-C67D-E246-A590-F97BDE6C7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62600A-6288-914B-A6C6-0249BE7D9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FEEDC30-CBE1-E442-AED4-CBADE4C5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EBD955A-DE4C-544F-8A6A-604DA6777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7FD661-C2BD-3F4D-8F0A-ADAECB58A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907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73D80-A2AD-1E4F-81CB-F22DAA527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CB2F9A-3837-B342-B9E3-4817A7B20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BA9159A-C8E6-0146-A92C-4775E2018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394820F-B3B3-E94B-8EBB-A137D3BB9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A8ED30-4133-2447-8F9E-092C42290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A0D8EB3-5FE5-924A-A37D-AEAF622A8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574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49D7DC-C80E-8546-9D9F-41228F249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19FABF3-43E7-A044-BE43-E90C6B009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353A1A4-E8FB-5B4D-952F-433F00FA6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24D8055-EB5A-F147-A079-3A6F507E7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135E2B8-F5DE-7743-B212-118D343A8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5DB6B8E-6322-344F-A20E-1DE5A7126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52DB6AC-7CE3-4649-AFA0-30587FBF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B4E470B-0931-6D44-91E7-F81A94EA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171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33C345-20C6-C94A-BB35-34AAA9BE4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67C9ED-721B-594F-82DD-25176D3AB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74E0674-7613-FC43-AF3A-EE1AFC346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241C370-D879-954E-9814-B9DB21D2E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09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54E4FC4-CBF1-8B4C-976B-7654BE589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97E6BE7-8F0C-F645-95E9-24D22EDA9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88AE47A-7817-4449-8A47-8A15400B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6767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998FE9-5BE1-D140-B157-53A603AD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5C12A6-6762-4747-BC9E-79957D2D8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FDB577B-D8CC-FB4C-92D9-BBB574700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207F9AE-FCDF-C347-9A4A-3E659EE6B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AF9E01F-D2DB-5543-AA4D-9745F92A5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A2F9EC0-E152-1A45-AF6C-1783B403B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26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08380-E3A9-6A48-85E6-0F2E8DE16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A1115AD-7CDF-584F-A1B7-29FE168C2D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2B904D-9492-8B4A-83D0-E6153F649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5AF0B10-FB03-814B-B81B-14B4E9571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CBC0818-F202-814D-8A18-62998DBF0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81E6FF0-78F7-9E41-9A11-9AA34A2CF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291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129CA8-A1A1-BB48-9541-077B8C9FA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03FBC87-10FF-EF4C-8975-EEFF9A54C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318CC7-E31B-2340-B046-0C8FE8AFD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3FE6E7A-1612-BF42-868E-68A385909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0293C7-1330-A741-8711-D94FBD1C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303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3E3DFFA-EDDB-EB4D-90DC-018B6412E0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A7EDA8-9A0E-D744-A3DF-D5420905F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02E135-0098-E145-9F28-27FC5A004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7E00C0-4111-A44C-ACED-C720DC6E4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4F89D7-B901-144D-A935-472726708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075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F7AF04A-EACB-C949-9D6B-2F1D1034F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CDA5A4E-26EE-1F42-931D-9640B8C64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163BCC-2B8E-5245-9D4D-19EBD7DEF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5F951-F72A-6842-8B91-6938B40BDEFF}" type="datetimeFigureOut">
              <a:rPr lang="nl-NL" smtClean="0"/>
              <a:t>20-10-2022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94EC9C-15B4-5843-BCEA-33F18B1F21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E16E52-B21A-B046-9DCE-497D4D212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8192C-29DE-5445-B347-8F6FADE5E3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658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786BD5A-1444-8748-BA90-A175A75AAB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033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d2ad50-ae0c-4f84-8548-7b94ca92a195">
      <Terms xmlns="http://schemas.microsoft.com/office/infopath/2007/PartnerControls"/>
    </lcf76f155ced4ddcb4097134ff3c332f>
    <TaxCatchAll xmlns="33cc2fe6-d691-4e39-a8a4-3bb83de6350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AF288DFAA5D24B8E5810DA58E81941" ma:contentTypeVersion="" ma:contentTypeDescription="Create a new document." ma:contentTypeScope="" ma:versionID="e5d36c4f1a71ebe76a07ba6d9f28817c">
  <xsd:schema xmlns:xsd="http://www.w3.org/2001/XMLSchema" xmlns:xs="http://www.w3.org/2001/XMLSchema" xmlns:p="http://schemas.microsoft.com/office/2006/metadata/properties" xmlns:ns2="9bd2ad50-ae0c-4f84-8548-7b94ca92a195" xmlns:ns3="33cc2fe6-d691-4e39-a8a4-3bb83de63507" targetNamespace="http://schemas.microsoft.com/office/2006/metadata/properties" ma:root="true" ma:fieldsID="166d742db1ed32287fdf1423ed46e0e1" ns2:_="" ns3:_="">
    <xsd:import namespace="9bd2ad50-ae0c-4f84-8548-7b94ca92a195"/>
    <xsd:import namespace="33cc2fe6-d691-4e39-a8a4-3bb83de635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d2ad50-ae0c-4f84-8548-7b94ca92a1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c2fe6-d691-4e39-a8a4-3bb83de6350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42faf04-aa28-4cb8-8f85-9aac7f3384e3}" ma:internalName="TaxCatchAll" ma:showField="CatchAllData" ma:web="33cc2fe6-d691-4e39-a8a4-3bb83de635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176775-EF04-40EE-AAD5-DDEB1E3E6884}">
  <ds:schemaRefs>
    <ds:schemaRef ds:uri="http://schemas.microsoft.com/office/2006/metadata/properties"/>
    <ds:schemaRef ds:uri="http://schemas.microsoft.com/office/infopath/2007/PartnerControls"/>
    <ds:schemaRef ds:uri="9bd2ad50-ae0c-4f84-8548-7b94ca92a195"/>
    <ds:schemaRef ds:uri="33cc2fe6-d691-4e39-a8a4-3bb83de63507"/>
  </ds:schemaRefs>
</ds:datastoreItem>
</file>

<file path=customXml/itemProps2.xml><?xml version="1.0" encoding="utf-8"?>
<ds:datastoreItem xmlns:ds="http://schemas.openxmlformats.org/officeDocument/2006/customXml" ds:itemID="{3F41B518-FD37-4805-B812-E36C2E7455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56B298-1FA0-4AEA-A3FA-AC67450C5E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d2ad50-ae0c-4f84-8548-7b94ca92a195"/>
    <ds:schemaRef ds:uri="33cc2fe6-d691-4e39-a8a4-3bb83de635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Lies Godhelp</dc:creator>
  <cp:lastModifiedBy>Fatima Azzahra</cp:lastModifiedBy>
  <cp:revision>3</cp:revision>
  <dcterms:created xsi:type="dcterms:W3CDTF">2020-12-16T09:55:52Z</dcterms:created>
  <dcterms:modified xsi:type="dcterms:W3CDTF">2022-10-20T14:12:23Z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0x01010059AF288DFAA5D24B8E5810DA58E81941</vt:lpwstr>
  </property>
  <property fmtid="{D5CDD505-2E9C-101B-9397-08002B2CF9AE}" pid="3" name="MSIP_Label_7cbf2ee6-7391-4c03-b07a-3137c8a2243c_Enabled">
    <vt:lpwstr>true</vt:lpwstr>
  </property>
  <property fmtid="{D5CDD505-2E9C-101B-9397-08002B2CF9AE}" pid="4" name="MSIP_Label_7cbf2ee6-7391-4c03-b07a-3137c8a2243c_SetDate">
    <vt:lpwstr>2022-10-20T14:12:19Z</vt:lpwstr>
  </property>
  <property fmtid="{D5CDD505-2E9C-101B-9397-08002B2CF9AE}" pid="5" name="MSIP_Label_7cbf2ee6-7391-4c03-b07a-3137c8a2243c_Method">
    <vt:lpwstr>Standard</vt:lpwstr>
  </property>
  <property fmtid="{D5CDD505-2E9C-101B-9397-08002B2CF9AE}" pid="6" name="MSIP_Label_7cbf2ee6-7391-4c03-b07a-3137c8a2243c_Name">
    <vt:lpwstr>Internal</vt:lpwstr>
  </property>
  <property fmtid="{D5CDD505-2E9C-101B-9397-08002B2CF9AE}" pid="7" name="MSIP_Label_7cbf2ee6-7391-4c03-b07a-3137c8a2243c_SiteId">
    <vt:lpwstr>ac144e41-8001-48f0-9e1c-170716ed06b6</vt:lpwstr>
  </property>
  <property fmtid="{D5CDD505-2E9C-101B-9397-08002B2CF9AE}" pid="8" name="MSIP_Label_7cbf2ee6-7391-4c03-b07a-3137c8a2243c_ActionId">
    <vt:lpwstr>bf833c41-0175-4e58-8802-ab068fc0a54a</vt:lpwstr>
  </property>
  <property fmtid="{D5CDD505-2E9C-101B-9397-08002B2CF9AE}" pid="9" name="MSIP_Label_7cbf2ee6-7391-4c03-b07a-3137c8a2243c_ContentBits">
    <vt:lpwstr>1</vt:lpwstr>
  </property>
  <property fmtid="{D5CDD505-2E9C-101B-9397-08002B2CF9AE}" pid="10" name="MediaServiceImageTags">
    <vt:lpwstr/>
  </property>
</Properties>
</file>